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2" r:id="rId7"/>
    <p:sldId id="311" r:id="rId8"/>
    <p:sldId id="263" r:id="rId9"/>
    <p:sldId id="264" r:id="rId10"/>
    <p:sldId id="268" r:id="rId11"/>
    <p:sldId id="269" r:id="rId12"/>
    <p:sldId id="270" r:id="rId13"/>
    <p:sldId id="282" r:id="rId14"/>
    <p:sldId id="284" r:id="rId15"/>
    <p:sldId id="313" r:id="rId16"/>
    <p:sldId id="314" r:id="rId17"/>
    <p:sldId id="312" r:id="rId18"/>
  </p:sldIdLst>
  <p:sldSz cx="9144000" cy="5143500" type="screen16x9"/>
  <p:notesSz cx="6858000" cy="9144000"/>
  <p:embeddedFontLst>
    <p:embeddedFont>
      <p:font typeface="Advent Pro" panose="020B060402020202020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SemiBold" panose="020B0706030804020204" pitchFamily="34" charset="0"/>
      <p:regular r:id="rId28"/>
      <p:bold r:id="rId29"/>
      <p:italic r:id="rId30"/>
      <p:boldItalic r:id="rId31"/>
    </p:embeddedFont>
    <p:embeddedFont>
      <p:font typeface="Roboto Light" panose="02000000000000000000" pitchFamily="2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5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98D5B5-39FA-4070-B75F-F3E7D9A05C0A}">
  <a:tblStyle styleId="{5098D5B5-39FA-4070-B75F-F3E7D9A05C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9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3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c853341430_0_3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c853341430_0_31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c35ba59f8a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c35ba59f8a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c35ba59f8a_0_2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c35ba59f8a_0_2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c35ba59f8a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c35ba59f8a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c35ba59f8a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c35ba59f8a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111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c35ba59f8a_0_2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c35ba59f8a_0_2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318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35ba59f8a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c35ba59f8a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35ba59f8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35ba59f8a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35ba59f8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c35ba59f8a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c35ba59f8a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c35ba59f8a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c35ba59f8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c35ba59f8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c853341430_0_3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c853341430_0_3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c35ba59f8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c35ba59f8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c35ba59f8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c35ba59f8a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6525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05025" y="2057501"/>
            <a:ext cx="6186600" cy="8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90950" y="3065800"/>
            <a:ext cx="52149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0" y="0"/>
            <a:ext cx="6525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/>
          <p:nvPr/>
        </p:nvSpPr>
        <p:spPr>
          <a:xfrm rot="5400000">
            <a:off x="7505887" y="1441425"/>
            <a:ext cx="2598300" cy="7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rgbClr val="BBDB70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2441875" y="1532150"/>
            <a:ext cx="4912800" cy="15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2876700" y="2934213"/>
            <a:ext cx="4043100" cy="5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6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/>
          <p:nvPr/>
        </p:nvSpPr>
        <p:spPr>
          <a:xfrm>
            <a:off x="0" y="0"/>
            <a:ext cx="6525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648000" y="368825"/>
            <a:ext cx="849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 idx="2"/>
          </p:nvPr>
        </p:nvSpPr>
        <p:spPr>
          <a:xfrm>
            <a:off x="5467875" y="1764800"/>
            <a:ext cx="2120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18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 idx="3"/>
          </p:nvPr>
        </p:nvSpPr>
        <p:spPr>
          <a:xfrm>
            <a:off x="2198275" y="1764800"/>
            <a:ext cx="2120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16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5467875" y="2028085"/>
            <a:ext cx="2120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4"/>
          </p:nvPr>
        </p:nvSpPr>
        <p:spPr>
          <a:xfrm>
            <a:off x="2198275" y="2027001"/>
            <a:ext cx="2120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title" idx="5"/>
          </p:nvPr>
        </p:nvSpPr>
        <p:spPr>
          <a:xfrm>
            <a:off x="5467875" y="3418250"/>
            <a:ext cx="2120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18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6"/>
          </p:nvPr>
        </p:nvSpPr>
        <p:spPr>
          <a:xfrm>
            <a:off x="5467875" y="3680325"/>
            <a:ext cx="2120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title" idx="7"/>
          </p:nvPr>
        </p:nvSpPr>
        <p:spPr>
          <a:xfrm>
            <a:off x="2198275" y="3419094"/>
            <a:ext cx="2120700" cy="3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16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8"/>
          </p:nvPr>
        </p:nvSpPr>
        <p:spPr>
          <a:xfrm>
            <a:off x="2198275" y="3680325"/>
            <a:ext cx="2120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/>
          <p:nvPr/>
        </p:nvSpPr>
        <p:spPr>
          <a:xfrm rot="5400000">
            <a:off x="8062075" y="2737175"/>
            <a:ext cx="1485900" cy="7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4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/>
          <p:nvPr/>
        </p:nvSpPr>
        <p:spPr>
          <a:xfrm>
            <a:off x="0" y="0"/>
            <a:ext cx="6525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648000" y="368825"/>
            <a:ext cx="849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 idx="2"/>
          </p:nvPr>
        </p:nvSpPr>
        <p:spPr>
          <a:xfrm>
            <a:off x="3865850" y="1540600"/>
            <a:ext cx="20703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18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 idx="3"/>
          </p:nvPr>
        </p:nvSpPr>
        <p:spPr>
          <a:xfrm>
            <a:off x="1452336" y="1540600"/>
            <a:ext cx="20832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16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3865841" y="1899950"/>
            <a:ext cx="20703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4"/>
          </p:nvPr>
        </p:nvSpPr>
        <p:spPr>
          <a:xfrm>
            <a:off x="1452325" y="1899955"/>
            <a:ext cx="20832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title" idx="5"/>
          </p:nvPr>
        </p:nvSpPr>
        <p:spPr>
          <a:xfrm>
            <a:off x="6262933" y="1540600"/>
            <a:ext cx="20661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18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6"/>
          </p:nvPr>
        </p:nvSpPr>
        <p:spPr>
          <a:xfrm>
            <a:off x="6262924" y="1899950"/>
            <a:ext cx="20661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title" idx="7"/>
          </p:nvPr>
        </p:nvSpPr>
        <p:spPr>
          <a:xfrm>
            <a:off x="3865850" y="3161100"/>
            <a:ext cx="20703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18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title" idx="8"/>
          </p:nvPr>
        </p:nvSpPr>
        <p:spPr>
          <a:xfrm>
            <a:off x="1452336" y="3161100"/>
            <a:ext cx="20832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16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9"/>
          </p:nvPr>
        </p:nvSpPr>
        <p:spPr>
          <a:xfrm>
            <a:off x="3865841" y="3518625"/>
            <a:ext cx="20703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13"/>
          </p:nvPr>
        </p:nvSpPr>
        <p:spPr>
          <a:xfrm>
            <a:off x="1452325" y="3518630"/>
            <a:ext cx="20832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 idx="14"/>
          </p:nvPr>
        </p:nvSpPr>
        <p:spPr>
          <a:xfrm>
            <a:off x="6262933" y="3161100"/>
            <a:ext cx="20661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18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15"/>
          </p:nvPr>
        </p:nvSpPr>
        <p:spPr>
          <a:xfrm>
            <a:off x="6262924" y="3518625"/>
            <a:ext cx="20661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/>
          <p:nvPr/>
        </p:nvSpPr>
        <p:spPr>
          <a:xfrm rot="-5400000">
            <a:off x="7622125" y="2334275"/>
            <a:ext cx="2365800" cy="7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rgbClr val="BBDB70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/>
          <p:nvPr/>
        </p:nvSpPr>
        <p:spPr>
          <a:xfrm>
            <a:off x="0" y="0"/>
            <a:ext cx="6525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1"/>
          </p:nvPr>
        </p:nvSpPr>
        <p:spPr>
          <a:xfrm>
            <a:off x="2572950" y="3651216"/>
            <a:ext cx="4646100" cy="8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648000" y="368825"/>
            <a:ext cx="849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/>
          <p:nvPr/>
        </p:nvSpPr>
        <p:spPr>
          <a:xfrm rot="-5400000">
            <a:off x="7622125" y="2334275"/>
            <a:ext cx="2365800" cy="7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rgbClr val="BBDB70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8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/>
          <p:nvPr/>
        </p:nvSpPr>
        <p:spPr>
          <a:xfrm>
            <a:off x="0" y="0"/>
            <a:ext cx="6525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8"/>
          <p:cNvSpPr/>
          <p:nvPr/>
        </p:nvSpPr>
        <p:spPr>
          <a:xfrm rot="5400000">
            <a:off x="7505887" y="1857550"/>
            <a:ext cx="2598300" cy="7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1985038" y="1532675"/>
            <a:ext cx="5448600" cy="12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ubTitle" idx="1"/>
          </p:nvPr>
        </p:nvSpPr>
        <p:spPr>
          <a:xfrm>
            <a:off x="2273088" y="2912600"/>
            <a:ext cx="48726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3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/>
          <p:nvPr/>
        </p:nvSpPr>
        <p:spPr>
          <a:xfrm>
            <a:off x="0" y="0"/>
            <a:ext cx="6525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9"/>
          <p:cNvSpPr/>
          <p:nvPr/>
        </p:nvSpPr>
        <p:spPr>
          <a:xfrm rot="5400000">
            <a:off x="7505887" y="1857550"/>
            <a:ext cx="2598300" cy="7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9"/>
          <p:cNvSpPr txBox="1">
            <a:spLocks noGrp="1"/>
          </p:cNvSpPr>
          <p:nvPr>
            <p:ph type="body" idx="1"/>
          </p:nvPr>
        </p:nvSpPr>
        <p:spPr>
          <a:xfrm>
            <a:off x="2419475" y="2005800"/>
            <a:ext cx="4953300" cy="21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 sz="1400"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648000" y="368825"/>
            <a:ext cx="849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5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/>
          <p:nvPr/>
        </p:nvSpPr>
        <p:spPr>
          <a:xfrm>
            <a:off x="0" y="0"/>
            <a:ext cx="6525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" name="Google Shape;208;p33"/>
          <p:cNvGrpSpPr/>
          <p:nvPr/>
        </p:nvGrpSpPr>
        <p:grpSpPr>
          <a:xfrm>
            <a:off x="192327" y="335373"/>
            <a:ext cx="239095" cy="171413"/>
            <a:chOff x="-1593925" y="-140225"/>
            <a:chExt cx="331800" cy="237875"/>
          </a:xfrm>
        </p:grpSpPr>
        <p:cxnSp>
          <p:nvCxnSpPr>
            <p:cNvPr id="209" name="Google Shape;209;p33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33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33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2" name="Google Shape;212;p33"/>
          <p:cNvGrpSpPr/>
          <p:nvPr/>
        </p:nvGrpSpPr>
        <p:grpSpPr>
          <a:xfrm>
            <a:off x="192331" y="1823751"/>
            <a:ext cx="239088" cy="182056"/>
            <a:chOff x="359175" y="637250"/>
            <a:chExt cx="255300" cy="194400"/>
          </a:xfrm>
        </p:grpSpPr>
        <p:grpSp>
          <p:nvGrpSpPr>
            <p:cNvPr id="213" name="Google Shape;213;p33"/>
            <p:cNvGrpSpPr/>
            <p:nvPr/>
          </p:nvGrpSpPr>
          <p:grpSpPr>
            <a:xfrm>
              <a:off x="359175" y="637250"/>
              <a:ext cx="255300" cy="78000"/>
              <a:chOff x="648300" y="324950"/>
              <a:chExt cx="255300" cy="78000"/>
            </a:xfrm>
          </p:grpSpPr>
          <p:cxnSp>
            <p:nvCxnSpPr>
              <p:cNvPr id="214" name="Google Shape;214;p33"/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" name="Google Shape;215;p33"/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16" name="Google Shape;216;p33"/>
            <p:cNvSpPr/>
            <p:nvPr/>
          </p:nvSpPr>
          <p:spPr>
            <a:xfrm>
              <a:off x="404725" y="637250"/>
              <a:ext cx="166500" cy="194400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7" name="Google Shape;217;p33"/>
          <p:cNvGrpSpPr/>
          <p:nvPr/>
        </p:nvGrpSpPr>
        <p:grpSpPr>
          <a:xfrm>
            <a:off x="223704" y="2465582"/>
            <a:ext cx="176342" cy="159500"/>
            <a:chOff x="518158" y="1088300"/>
            <a:chExt cx="176342" cy="159500"/>
          </a:xfrm>
        </p:grpSpPr>
        <p:cxnSp>
          <p:nvCxnSpPr>
            <p:cNvPr id="218" name="Google Shape;218;p33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33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33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1" name="Google Shape;221;p33"/>
          <p:cNvGrpSpPr/>
          <p:nvPr/>
        </p:nvGrpSpPr>
        <p:grpSpPr>
          <a:xfrm>
            <a:off x="223675" y="3084858"/>
            <a:ext cx="176400" cy="263091"/>
            <a:chOff x="519725" y="1778180"/>
            <a:chExt cx="176400" cy="263091"/>
          </a:xfrm>
        </p:grpSpPr>
        <p:sp>
          <p:nvSpPr>
            <p:cNvPr id="222" name="Google Shape;222;p33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3"/>
          <p:cNvGrpSpPr/>
          <p:nvPr/>
        </p:nvGrpSpPr>
        <p:grpSpPr>
          <a:xfrm>
            <a:off x="218275" y="3807724"/>
            <a:ext cx="187200" cy="159600"/>
            <a:chOff x="508825" y="2429151"/>
            <a:chExt cx="187200" cy="159600"/>
          </a:xfrm>
        </p:grpSpPr>
        <p:sp>
          <p:nvSpPr>
            <p:cNvPr id="225" name="Google Shape;225;p33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7" name="Google Shape;227;p33"/>
          <p:cNvGrpSpPr/>
          <p:nvPr/>
        </p:nvGrpSpPr>
        <p:grpSpPr>
          <a:xfrm>
            <a:off x="223675" y="4427100"/>
            <a:ext cx="176400" cy="176400"/>
            <a:chOff x="514225" y="2875375"/>
            <a:chExt cx="176400" cy="176400"/>
          </a:xfrm>
        </p:grpSpPr>
        <p:sp>
          <p:nvSpPr>
            <p:cNvPr id="228" name="Google Shape;228;p33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9" name="Google Shape;229;p33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33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1" name="Google Shape;231;p33"/>
          <p:cNvSpPr/>
          <p:nvPr/>
        </p:nvSpPr>
        <p:spPr>
          <a:xfrm rot="5400000">
            <a:off x="7505887" y="2009950"/>
            <a:ext cx="2598300" cy="7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>
            <a:off x="8654437" y="4302300"/>
            <a:ext cx="301200" cy="3012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 rot="10800000">
            <a:off x="8745326" y="4425438"/>
            <a:ext cx="119400" cy="54900"/>
            <a:chOff x="8645564" y="4373138"/>
            <a:chExt cx="119400" cy="54900"/>
          </a:xfrm>
        </p:grpSpPr>
        <p:cxnSp>
          <p:nvCxnSpPr>
            <p:cNvPr id="234" name="Google Shape;234;p33"/>
            <p:cNvCxnSpPr/>
            <p:nvPr/>
          </p:nvCxnSpPr>
          <p:spPr>
            <a:xfrm>
              <a:off x="8707064" y="43731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3"/>
            <p:cNvCxnSpPr/>
            <p:nvPr/>
          </p:nvCxnSpPr>
          <p:spPr>
            <a:xfrm flipH="1">
              <a:off x="8645564" y="43731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0" y="0"/>
            <a:ext cx="6525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34"/>
          <p:cNvGrpSpPr/>
          <p:nvPr/>
        </p:nvGrpSpPr>
        <p:grpSpPr>
          <a:xfrm>
            <a:off x="192327" y="335373"/>
            <a:ext cx="239095" cy="171413"/>
            <a:chOff x="-1593925" y="-140225"/>
            <a:chExt cx="331800" cy="237875"/>
          </a:xfrm>
        </p:grpSpPr>
        <p:cxnSp>
          <p:nvCxnSpPr>
            <p:cNvPr id="239" name="Google Shape;239;p34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34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34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2" name="Google Shape;242;p34"/>
          <p:cNvSpPr/>
          <p:nvPr/>
        </p:nvSpPr>
        <p:spPr>
          <a:xfrm>
            <a:off x="1300000" y="302117"/>
            <a:ext cx="4665600" cy="237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3" name="Google Shape;243;p34"/>
          <p:cNvGrpSpPr/>
          <p:nvPr/>
        </p:nvGrpSpPr>
        <p:grpSpPr>
          <a:xfrm>
            <a:off x="192331" y="1823751"/>
            <a:ext cx="239088" cy="182056"/>
            <a:chOff x="359175" y="637250"/>
            <a:chExt cx="255300" cy="194400"/>
          </a:xfrm>
        </p:grpSpPr>
        <p:grpSp>
          <p:nvGrpSpPr>
            <p:cNvPr id="244" name="Google Shape;244;p34"/>
            <p:cNvGrpSpPr/>
            <p:nvPr/>
          </p:nvGrpSpPr>
          <p:grpSpPr>
            <a:xfrm>
              <a:off x="359175" y="637250"/>
              <a:ext cx="255300" cy="78000"/>
              <a:chOff x="648300" y="324950"/>
              <a:chExt cx="255300" cy="78000"/>
            </a:xfrm>
          </p:grpSpPr>
          <p:cxnSp>
            <p:nvCxnSpPr>
              <p:cNvPr id="245" name="Google Shape;245;p34"/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246;p34"/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47" name="Google Shape;247;p34"/>
            <p:cNvSpPr/>
            <p:nvPr/>
          </p:nvSpPr>
          <p:spPr>
            <a:xfrm>
              <a:off x="404725" y="637250"/>
              <a:ext cx="166500" cy="194400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48" name="Google Shape;248;p34"/>
          <p:cNvGrpSpPr/>
          <p:nvPr/>
        </p:nvGrpSpPr>
        <p:grpSpPr>
          <a:xfrm>
            <a:off x="223704" y="2465582"/>
            <a:ext cx="176342" cy="159500"/>
            <a:chOff x="518158" y="1088300"/>
            <a:chExt cx="176342" cy="159500"/>
          </a:xfrm>
        </p:grpSpPr>
        <p:cxnSp>
          <p:nvCxnSpPr>
            <p:cNvPr id="249" name="Google Shape;249;p34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34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34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2" name="Google Shape;252;p34"/>
          <p:cNvGrpSpPr/>
          <p:nvPr/>
        </p:nvGrpSpPr>
        <p:grpSpPr>
          <a:xfrm>
            <a:off x="223675" y="3084858"/>
            <a:ext cx="176400" cy="263091"/>
            <a:chOff x="519725" y="1778180"/>
            <a:chExt cx="176400" cy="263091"/>
          </a:xfrm>
        </p:grpSpPr>
        <p:sp>
          <p:nvSpPr>
            <p:cNvPr id="253" name="Google Shape;253;p34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4"/>
          <p:cNvGrpSpPr/>
          <p:nvPr/>
        </p:nvGrpSpPr>
        <p:grpSpPr>
          <a:xfrm>
            <a:off x="218275" y="3807724"/>
            <a:ext cx="187200" cy="159600"/>
            <a:chOff x="508825" y="2429151"/>
            <a:chExt cx="187200" cy="159600"/>
          </a:xfrm>
        </p:grpSpPr>
        <p:sp>
          <p:nvSpPr>
            <p:cNvPr id="256" name="Google Shape;256;p34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58" name="Google Shape;258;p34"/>
          <p:cNvGrpSpPr/>
          <p:nvPr/>
        </p:nvGrpSpPr>
        <p:grpSpPr>
          <a:xfrm>
            <a:off x="223675" y="4427100"/>
            <a:ext cx="176400" cy="176400"/>
            <a:chOff x="514225" y="2875375"/>
            <a:chExt cx="176400" cy="176400"/>
          </a:xfrm>
        </p:grpSpPr>
        <p:sp>
          <p:nvSpPr>
            <p:cNvPr id="259" name="Google Shape;259;p34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0" name="Google Shape;260;p34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34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2" name="Google Shape;262;p34">
            <a:hlinkClick r:id="" action="ppaction://hlinkshowjump?jump=nextslide"/>
          </p:cNvPr>
          <p:cNvSpPr/>
          <p:nvPr/>
        </p:nvSpPr>
        <p:spPr>
          <a:xfrm rot="10800000">
            <a:off x="8654437" y="4302300"/>
            <a:ext cx="301200" cy="3012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34"/>
          <p:cNvGrpSpPr/>
          <p:nvPr/>
        </p:nvGrpSpPr>
        <p:grpSpPr>
          <a:xfrm rot="10800000">
            <a:off x="8745326" y="4425438"/>
            <a:ext cx="119400" cy="54900"/>
            <a:chOff x="8645564" y="4373138"/>
            <a:chExt cx="119400" cy="54900"/>
          </a:xfrm>
        </p:grpSpPr>
        <p:cxnSp>
          <p:nvCxnSpPr>
            <p:cNvPr id="264" name="Google Shape;264;p34"/>
            <p:cNvCxnSpPr/>
            <p:nvPr/>
          </p:nvCxnSpPr>
          <p:spPr>
            <a:xfrm>
              <a:off x="8707064" y="43731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34"/>
            <p:cNvCxnSpPr/>
            <p:nvPr/>
          </p:nvCxnSpPr>
          <p:spPr>
            <a:xfrm flipH="1">
              <a:off x="8645564" y="43731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440200" y="2048225"/>
            <a:ext cx="4263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834150" y="3261600"/>
            <a:ext cx="5479800" cy="6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776825" y="1130325"/>
            <a:ext cx="1590300" cy="7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5400000">
            <a:off x="7505887" y="1857550"/>
            <a:ext cx="2598300" cy="7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6525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/>
          <p:nvPr/>
        </p:nvSpPr>
        <p:spPr>
          <a:xfrm rot="5400000">
            <a:off x="7505887" y="1441425"/>
            <a:ext cx="2598300" cy="7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rgbClr val="BBDB70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368000" y="1016775"/>
            <a:ext cx="7056000" cy="3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48000" y="368825"/>
            <a:ext cx="849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0" y="0"/>
            <a:ext cx="6525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 rot="5400000">
            <a:off x="7505887" y="1857550"/>
            <a:ext cx="2598300" cy="7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4906438" y="2156614"/>
            <a:ext cx="2853900" cy="215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48000" y="368825"/>
            <a:ext cx="849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0"/>
            <a:ext cx="6525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/>
          <p:nvPr/>
        </p:nvSpPr>
        <p:spPr>
          <a:xfrm rot="5400000">
            <a:off x="7505887" y="1857550"/>
            <a:ext cx="2598300" cy="7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606025" y="815000"/>
            <a:ext cx="4599600" cy="12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596175" y="2226025"/>
            <a:ext cx="4599600" cy="15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9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0" y="0"/>
            <a:ext cx="6525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BBDB70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/>
          <p:nvPr/>
        </p:nvSpPr>
        <p:spPr>
          <a:xfrm rot="5400000">
            <a:off x="7505887" y="1857550"/>
            <a:ext cx="2598300" cy="7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6"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732" scaled="0"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440200" y="2048225"/>
            <a:ext cx="4263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1834150" y="3261600"/>
            <a:ext cx="5479800" cy="6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 idx="2" hasCustomPrompt="1"/>
          </p:nvPr>
        </p:nvSpPr>
        <p:spPr>
          <a:xfrm>
            <a:off x="3776825" y="1130325"/>
            <a:ext cx="1590300" cy="7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16"/>
          <p:cNvSpPr/>
          <p:nvPr/>
        </p:nvSpPr>
        <p:spPr>
          <a:xfrm rot="-5400000">
            <a:off x="7622125" y="2334275"/>
            <a:ext cx="2365800" cy="7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rgbClr val="BBDB70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0">
    <p:bg>
      <p:bgPr>
        <a:gradFill>
          <a:gsLst>
            <a:gs pos="0">
              <a:schemeClr val="lt2"/>
            </a:gs>
            <a:gs pos="100000">
              <a:schemeClr val="accent2"/>
            </a:gs>
          </a:gsLst>
          <a:lin ang="18900732" scaled="0"/>
        </a:gra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2440200" y="2048225"/>
            <a:ext cx="4263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1"/>
          </p:nvPr>
        </p:nvSpPr>
        <p:spPr>
          <a:xfrm>
            <a:off x="1834150" y="3261600"/>
            <a:ext cx="5479800" cy="6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 idx="2" hasCustomPrompt="1"/>
          </p:nvPr>
        </p:nvSpPr>
        <p:spPr>
          <a:xfrm>
            <a:off x="3776825" y="1130325"/>
            <a:ext cx="1590300" cy="7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8"/>
          <p:cNvSpPr/>
          <p:nvPr/>
        </p:nvSpPr>
        <p:spPr>
          <a:xfrm rot="5400000">
            <a:off x="8062075" y="2737175"/>
            <a:ext cx="1485900" cy="77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"/>
              <a:buChar char="●"/>
              <a:defRPr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60" r:id="rId7"/>
    <p:sldLayoutId id="2147483662" r:id="rId8"/>
    <p:sldLayoutId id="2147483664" r:id="rId9"/>
    <p:sldLayoutId id="2147483665" r:id="rId10"/>
    <p:sldLayoutId id="2147483668" r:id="rId11"/>
    <p:sldLayoutId id="2147483669" r:id="rId12"/>
    <p:sldLayoutId id="2147483670" r:id="rId13"/>
    <p:sldLayoutId id="2147483674" r:id="rId14"/>
    <p:sldLayoutId id="2147483675" r:id="rId15"/>
    <p:sldLayoutId id="2147483679" r:id="rId16"/>
    <p:sldLayoutId id="2147483680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slide" Target="slide11.xml"/><Relationship Id="rId4" Type="http://schemas.openxmlformats.org/officeDocument/2006/relationships/slide" Target="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slide" Target="slide12.xml"/><Relationship Id="rId4" Type="http://schemas.openxmlformats.org/officeDocument/2006/relationships/slide" Target="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slide" Target="slide14.xml"/><Relationship Id="rId4" Type="http://schemas.openxmlformats.org/officeDocument/2006/relationships/slide" Target="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slide" Target="slide5.xml"/><Relationship Id="rId4" Type="http://schemas.openxmlformats.org/officeDocument/2006/relationships/slide" Target="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ceanwork2820@freepik.com" TargetMode="External"/><Relationship Id="rId2" Type="http://schemas.openxmlformats.org/officeDocument/2006/relationships/hyperlink" Target="mailto:addyouremail@freepik.com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slide" Target="slide2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png"/><Relationship Id="rId5" Type="http://schemas.openxmlformats.org/officeDocument/2006/relationships/slide" Target="slide3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6.xml"/><Relationship Id="rId4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slide" Target="slide5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slide" Target="slide8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slide" Target="slide9.xml"/><Relationship Id="rId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/>
          <p:nvPr/>
        </p:nvSpPr>
        <p:spPr>
          <a:xfrm>
            <a:off x="2186175" y="3108099"/>
            <a:ext cx="5424300" cy="617100"/>
          </a:xfrm>
          <a:prstGeom prst="roundRect">
            <a:avLst>
              <a:gd name="adj" fmla="val 2531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7"/>
          <p:cNvSpPr/>
          <p:nvPr/>
        </p:nvSpPr>
        <p:spPr>
          <a:xfrm rot="-5400000">
            <a:off x="183000" y="1586875"/>
            <a:ext cx="423000" cy="655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7"/>
          <p:cNvSpPr txBox="1">
            <a:spLocks noGrp="1"/>
          </p:cNvSpPr>
          <p:nvPr>
            <p:ph type="ctrTitle"/>
          </p:nvPr>
        </p:nvSpPr>
        <p:spPr>
          <a:xfrm>
            <a:off x="1805025" y="2057501"/>
            <a:ext cx="6186600" cy="8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Dashboard</a:t>
            </a:r>
            <a:endParaRPr dirty="0"/>
          </a:p>
        </p:txBody>
      </p:sp>
      <p:sp>
        <p:nvSpPr>
          <p:cNvPr id="277" name="Google Shape;277;p37"/>
          <p:cNvSpPr txBox="1">
            <a:spLocks noGrp="1"/>
          </p:cNvSpPr>
          <p:nvPr>
            <p:ph type="subTitle" idx="1"/>
          </p:nvPr>
        </p:nvSpPr>
        <p:spPr>
          <a:xfrm>
            <a:off x="2290875" y="3171548"/>
            <a:ext cx="52149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DANG DAI DUONG</a:t>
            </a:r>
            <a:endParaRPr sz="2800" dirty="0">
              <a:solidFill>
                <a:schemeClr val="dk1"/>
              </a:solidFill>
            </a:endParaRPr>
          </a:p>
        </p:txBody>
      </p:sp>
      <p:grpSp>
        <p:nvGrpSpPr>
          <p:cNvPr id="278" name="Google Shape;278;p37"/>
          <p:cNvGrpSpPr/>
          <p:nvPr/>
        </p:nvGrpSpPr>
        <p:grpSpPr>
          <a:xfrm>
            <a:off x="192327" y="335373"/>
            <a:ext cx="239095" cy="171413"/>
            <a:chOff x="-1593925" y="-140225"/>
            <a:chExt cx="331800" cy="237875"/>
          </a:xfrm>
        </p:grpSpPr>
        <p:cxnSp>
          <p:nvCxnSpPr>
            <p:cNvPr id="279" name="Google Shape;279;p37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37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37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2" name="Google Shape;282;p37"/>
          <p:cNvSpPr/>
          <p:nvPr/>
        </p:nvSpPr>
        <p:spPr>
          <a:xfrm>
            <a:off x="1300000" y="302117"/>
            <a:ext cx="4665600" cy="237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rgbClr val="BBDB70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Summary Dashboard</a:t>
            </a:r>
            <a:endParaRPr sz="10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3" name="Google Shape;283;p37"/>
          <p:cNvGrpSpPr/>
          <p:nvPr/>
        </p:nvGrpSpPr>
        <p:grpSpPr>
          <a:xfrm>
            <a:off x="192331" y="1823751"/>
            <a:ext cx="239088" cy="182056"/>
            <a:chOff x="192331" y="1823751"/>
            <a:chExt cx="239088" cy="182056"/>
          </a:xfrm>
        </p:grpSpPr>
        <p:grpSp>
          <p:nvGrpSpPr>
            <p:cNvPr id="284" name="Google Shape;284;p37"/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</p:grpSpPr>
          <p:cxnSp>
            <p:nvCxnSpPr>
              <p:cNvPr id="285" name="Google Shape;285;p37"/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286;p37"/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87" name="Google Shape;287;p37"/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88" name="Google Shape;288;p37"/>
          <p:cNvGrpSpPr/>
          <p:nvPr/>
        </p:nvGrpSpPr>
        <p:grpSpPr>
          <a:xfrm>
            <a:off x="223704" y="2465582"/>
            <a:ext cx="176342" cy="159500"/>
            <a:chOff x="223704" y="2465582"/>
            <a:chExt cx="176342" cy="159500"/>
          </a:xfrm>
        </p:grpSpPr>
        <p:cxnSp>
          <p:nvCxnSpPr>
            <p:cNvPr id="289" name="Google Shape;289;p37">
              <a:hlinkClick r:id="rId3" action="ppaction://hlinksldjump"/>
            </p:cNvPr>
            <p:cNvCxnSpPr/>
            <p:nvPr/>
          </p:nvCxnSpPr>
          <p:spPr>
            <a:xfrm>
              <a:off x="223704" y="2561182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37">
              <a:hlinkClick r:id="rId3" action="ppaction://hlinksldjump"/>
            </p:cNvPr>
            <p:cNvCxnSpPr/>
            <p:nvPr/>
          </p:nvCxnSpPr>
          <p:spPr>
            <a:xfrm>
              <a:off x="311875" y="2514982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37">
              <a:hlinkClick r:id="rId3" action="ppaction://hlinksldjump"/>
            </p:cNvPr>
            <p:cNvCxnSpPr/>
            <p:nvPr/>
          </p:nvCxnSpPr>
          <p:spPr>
            <a:xfrm>
              <a:off x="400046" y="2465582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2" name="Google Shape;292;p37"/>
          <p:cNvGrpSpPr/>
          <p:nvPr/>
        </p:nvGrpSpPr>
        <p:grpSpPr>
          <a:xfrm>
            <a:off x="223675" y="3084858"/>
            <a:ext cx="176400" cy="263091"/>
            <a:chOff x="519725" y="1778180"/>
            <a:chExt cx="176400" cy="263091"/>
          </a:xfrm>
        </p:grpSpPr>
        <p:sp>
          <p:nvSpPr>
            <p:cNvPr id="293" name="Google Shape;293;p37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7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37"/>
          <p:cNvGrpSpPr/>
          <p:nvPr/>
        </p:nvGrpSpPr>
        <p:grpSpPr>
          <a:xfrm>
            <a:off x="218275" y="3807724"/>
            <a:ext cx="187200" cy="159600"/>
            <a:chOff x="508825" y="2429151"/>
            <a:chExt cx="187200" cy="159600"/>
          </a:xfrm>
        </p:grpSpPr>
        <p:sp>
          <p:nvSpPr>
            <p:cNvPr id="296" name="Google Shape;296;p37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98" name="Google Shape;298;p37"/>
          <p:cNvGrpSpPr/>
          <p:nvPr/>
        </p:nvGrpSpPr>
        <p:grpSpPr>
          <a:xfrm>
            <a:off x="223675" y="4427100"/>
            <a:ext cx="176400" cy="176400"/>
            <a:chOff x="514225" y="2875375"/>
            <a:chExt cx="176400" cy="176400"/>
          </a:xfrm>
        </p:grpSpPr>
        <p:sp>
          <p:nvSpPr>
            <p:cNvPr id="299" name="Google Shape;299;p37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0" name="Google Shape;300;p37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37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2" name="Google Shape;302;p37">
            <a:hlinkClick r:id="rId4" action="ppaction://hlinksldjump"/>
          </p:cNvPr>
          <p:cNvSpPr/>
          <p:nvPr/>
        </p:nvSpPr>
        <p:spPr>
          <a:xfrm>
            <a:off x="3291358" y="4046413"/>
            <a:ext cx="3004739" cy="25588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MENTORSHIP PROGRAM 2024</a:t>
            </a:r>
            <a:endParaRPr dirty="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03" name="Google Shape;303;p37">
            <a:hlinkClick r:id="" action="ppaction://hlinkshowjump?jump=nextslide"/>
          </p:cNvPr>
          <p:cNvSpPr/>
          <p:nvPr/>
        </p:nvSpPr>
        <p:spPr>
          <a:xfrm rot="10800000">
            <a:off x="8654437" y="4302300"/>
            <a:ext cx="301200" cy="3012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37"/>
          <p:cNvGrpSpPr/>
          <p:nvPr/>
        </p:nvGrpSpPr>
        <p:grpSpPr>
          <a:xfrm rot="10800000">
            <a:off x="8745326" y="4425438"/>
            <a:ext cx="119400" cy="54900"/>
            <a:chOff x="8645564" y="4373138"/>
            <a:chExt cx="119400" cy="54900"/>
          </a:xfrm>
        </p:grpSpPr>
        <p:cxnSp>
          <p:nvCxnSpPr>
            <p:cNvPr id="305" name="Google Shape;305;p37"/>
            <p:cNvCxnSpPr/>
            <p:nvPr/>
          </p:nvCxnSpPr>
          <p:spPr>
            <a:xfrm>
              <a:off x="8707064" y="43731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37"/>
            <p:cNvCxnSpPr/>
            <p:nvPr/>
          </p:nvCxnSpPr>
          <p:spPr>
            <a:xfrm flipH="1">
              <a:off x="8645564" y="43731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37">
            <a:hlinkClick r:id="rId3" action="ppaction://hlinksldjump"/>
          </p:cNvPr>
          <p:cNvSpPr/>
          <p:nvPr/>
        </p:nvSpPr>
        <p:spPr>
          <a:xfrm>
            <a:off x="114725" y="299560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7">
            <a:hlinkClick r:id="" action="ppaction://noaction"/>
          </p:cNvPr>
          <p:cNvSpPr/>
          <p:nvPr/>
        </p:nvSpPr>
        <p:spPr>
          <a:xfrm>
            <a:off x="131850" y="371135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7">
            <a:hlinkClick r:id="" action="ppaction://noaction"/>
          </p:cNvPr>
          <p:cNvSpPr/>
          <p:nvPr/>
        </p:nvSpPr>
        <p:spPr>
          <a:xfrm>
            <a:off x="131850" y="4313988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>
            <a:hlinkClick r:id="rId5" action="ppaction://hlinksldjump"/>
          </p:cNvPr>
          <p:cNvSpPr/>
          <p:nvPr/>
        </p:nvSpPr>
        <p:spPr>
          <a:xfrm>
            <a:off x="131838" y="23665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7">
            <a:hlinkClick r:id="rId6" action="ppaction://hlinksldjump"/>
          </p:cNvPr>
          <p:cNvSpPr/>
          <p:nvPr/>
        </p:nvSpPr>
        <p:spPr>
          <a:xfrm>
            <a:off x="131838" y="17419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7"/>
          <p:cNvSpPr/>
          <p:nvPr/>
        </p:nvSpPr>
        <p:spPr>
          <a:xfrm>
            <a:off x="2610577" y="1416972"/>
            <a:ext cx="4553084" cy="64051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gradFill>
                  <a:gsLst>
                    <a:gs pos="0">
                      <a:schemeClr val="l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Open Sans"/>
              </a:rPr>
              <a:t>HR</a:t>
            </a:r>
            <a:r>
              <a:rPr lang="en-US" b="1" dirty="0">
                <a:gradFill>
                  <a:gsLst>
                    <a:gs pos="0">
                      <a:schemeClr val="l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Open Sans"/>
              </a:rPr>
              <a:t> Analytics</a:t>
            </a:r>
            <a:endParaRPr b="1" i="0" dirty="0">
              <a:ln>
                <a:noFill/>
              </a:ln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0" scaled="0"/>
              </a:gradFill>
              <a:latin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9"/>
          <p:cNvSpPr txBox="1">
            <a:spLocks noGrp="1"/>
          </p:cNvSpPr>
          <p:nvPr>
            <p:ph type="title"/>
          </p:nvPr>
        </p:nvSpPr>
        <p:spPr>
          <a:xfrm>
            <a:off x="2440175" y="2348200"/>
            <a:ext cx="4263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grpSp>
        <p:nvGrpSpPr>
          <p:cNvPr id="833" name="Google Shape;833;p49"/>
          <p:cNvGrpSpPr/>
          <p:nvPr/>
        </p:nvGrpSpPr>
        <p:grpSpPr>
          <a:xfrm>
            <a:off x="192327" y="335373"/>
            <a:ext cx="239095" cy="171413"/>
            <a:chOff x="-1593925" y="-140225"/>
            <a:chExt cx="331800" cy="237875"/>
          </a:xfrm>
        </p:grpSpPr>
        <p:cxnSp>
          <p:nvCxnSpPr>
            <p:cNvPr id="834" name="Google Shape;834;p49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5" name="Google Shape;835;p49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" name="Google Shape;836;p49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7" name="Google Shape;837;p49"/>
          <p:cNvGrpSpPr/>
          <p:nvPr/>
        </p:nvGrpSpPr>
        <p:grpSpPr>
          <a:xfrm>
            <a:off x="192331" y="1823751"/>
            <a:ext cx="239088" cy="182056"/>
            <a:chOff x="359175" y="637250"/>
            <a:chExt cx="255300" cy="194400"/>
          </a:xfrm>
        </p:grpSpPr>
        <p:grpSp>
          <p:nvGrpSpPr>
            <p:cNvPr id="838" name="Google Shape;838;p49"/>
            <p:cNvGrpSpPr/>
            <p:nvPr/>
          </p:nvGrpSpPr>
          <p:grpSpPr>
            <a:xfrm>
              <a:off x="359175" y="637250"/>
              <a:ext cx="255300" cy="78000"/>
              <a:chOff x="648300" y="324950"/>
              <a:chExt cx="255300" cy="78000"/>
            </a:xfrm>
          </p:grpSpPr>
          <p:cxnSp>
            <p:nvCxnSpPr>
              <p:cNvPr id="839" name="Google Shape;839;p49"/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0" name="Google Shape;840;p49"/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41" name="Google Shape;841;p49"/>
            <p:cNvSpPr/>
            <p:nvPr/>
          </p:nvSpPr>
          <p:spPr>
            <a:xfrm>
              <a:off x="404725" y="637250"/>
              <a:ext cx="166500" cy="194400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2" name="Google Shape;842;p49"/>
          <p:cNvGrpSpPr/>
          <p:nvPr/>
        </p:nvGrpSpPr>
        <p:grpSpPr>
          <a:xfrm>
            <a:off x="223704" y="2465582"/>
            <a:ext cx="176342" cy="159500"/>
            <a:chOff x="518158" y="1088300"/>
            <a:chExt cx="176342" cy="159500"/>
          </a:xfrm>
        </p:grpSpPr>
        <p:cxnSp>
          <p:nvCxnSpPr>
            <p:cNvPr id="843" name="Google Shape;843;p49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4" name="Google Shape;844;p49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5" name="Google Shape;845;p49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46" name="Google Shape;846;p49"/>
          <p:cNvGrpSpPr/>
          <p:nvPr/>
        </p:nvGrpSpPr>
        <p:grpSpPr>
          <a:xfrm>
            <a:off x="223675" y="3084858"/>
            <a:ext cx="176400" cy="263091"/>
            <a:chOff x="519725" y="1778180"/>
            <a:chExt cx="176400" cy="263091"/>
          </a:xfrm>
        </p:grpSpPr>
        <p:sp>
          <p:nvSpPr>
            <p:cNvPr id="847" name="Google Shape;847;p49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9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49"/>
          <p:cNvGrpSpPr/>
          <p:nvPr/>
        </p:nvGrpSpPr>
        <p:grpSpPr>
          <a:xfrm>
            <a:off x="218275" y="3807724"/>
            <a:ext cx="187200" cy="159600"/>
            <a:chOff x="508825" y="2429151"/>
            <a:chExt cx="187200" cy="159600"/>
          </a:xfrm>
        </p:grpSpPr>
        <p:sp>
          <p:nvSpPr>
            <p:cNvPr id="850" name="Google Shape;850;p49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9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52" name="Google Shape;852;p49"/>
          <p:cNvGrpSpPr/>
          <p:nvPr/>
        </p:nvGrpSpPr>
        <p:grpSpPr>
          <a:xfrm>
            <a:off x="223675" y="4427100"/>
            <a:ext cx="176400" cy="176400"/>
            <a:chOff x="514225" y="2875375"/>
            <a:chExt cx="176400" cy="176400"/>
          </a:xfrm>
        </p:grpSpPr>
        <p:sp>
          <p:nvSpPr>
            <p:cNvPr id="853" name="Google Shape;853;p49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4" name="Google Shape;854;p49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" name="Google Shape;855;p49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2" name="Google Shape;862;p49">
            <a:hlinkClick r:id="rId3" action="ppaction://hlinksldjump"/>
          </p:cNvPr>
          <p:cNvSpPr/>
          <p:nvPr/>
        </p:nvSpPr>
        <p:spPr>
          <a:xfrm>
            <a:off x="114725" y="299560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49">
            <a:hlinkClick r:id="" action="ppaction://noaction"/>
          </p:cNvPr>
          <p:cNvSpPr/>
          <p:nvPr/>
        </p:nvSpPr>
        <p:spPr>
          <a:xfrm>
            <a:off x="131850" y="371135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9">
            <a:hlinkClick r:id="" action="ppaction://noaction"/>
          </p:cNvPr>
          <p:cNvSpPr/>
          <p:nvPr/>
        </p:nvSpPr>
        <p:spPr>
          <a:xfrm>
            <a:off x="131850" y="4313988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49">
            <a:hlinkClick r:id="rId4" action="ppaction://hlinksldjump"/>
          </p:cNvPr>
          <p:cNvSpPr/>
          <p:nvPr/>
        </p:nvSpPr>
        <p:spPr>
          <a:xfrm>
            <a:off x="131838" y="23665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9">
            <a:hlinkClick r:id="rId3" action="ppaction://hlinksldjump"/>
          </p:cNvPr>
          <p:cNvSpPr/>
          <p:nvPr/>
        </p:nvSpPr>
        <p:spPr>
          <a:xfrm>
            <a:off x="131838" y="17419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9"/>
          <p:cNvSpPr txBox="1">
            <a:spLocks noGrp="1"/>
          </p:cNvSpPr>
          <p:nvPr>
            <p:ph type="title" idx="2"/>
          </p:nvPr>
        </p:nvSpPr>
        <p:spPr>
          <a:xfrm>
            <a:off x="3776825" y="1130325"/>
            <a:ext cx="1590300" cy="7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8" name="Google Shape;878;p50"/>
          <p:cNvGrpSpPr/>
          <p:nvPr/>
        </p:nvGrpSpPr>
        <p:grpSpPr>
          <a:xfrm>
            <a:off x="192327" y="335373"/>
            <a:ext cx="239095" cy="171413"/>
            <a:chOff x="-1593925" y="-140225"/>
            <a:chExt cx="331800" cy="237875"/>
          </a:xfrm>
        </p:grpSpPr>
        <p:cxnSp>
          <p:nvCxnSpPr>
            <p:cNvPr id="879" name="Google Shape;879;p50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50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50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82" name="Google Shape;882;p50"/>
          <p:cNvSpPr/>
          <p:nvPr/>
        </p:nvSpPr>
        <p:spPr>
          <a:xfrm rot="-5400000">
            <a:off x="181950" y="2849450"/>
            <a:ext cx="423000" cy="653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50"/>
          <p:cNvGrpSpPr/>
          <p:nvPr/>
        </p:nvGrpSpPr>
        <p:grpSpPr>
          <a:xfrm>
            <a:off x="192331" y="1823751"/>
            <a:ext cx="239088" cy="182056"/>
            <a:chOff x="359175" y="637250"/>
            <a:chExt cx="255300" cy="194400"/>
          </a:xfrm>
        </p:grpSpPr>
        <p:grpSp>
          <p:nvGrpSpPr>
            <p:cNvPr id="884" name="Google Shape;884;p50"/>
            <p:cNvGrpSpPr/>
            <p:nvPr/>
          </p:nvGrpSpPr>
          <p:grpSpPr>
            <a:xfrm>
              <a:off x="359175" y="637250"/>
              <a:ext cx="255300" cy="78000"/>
              <a:chOff x="648300" y="324950"/>
              <a:chExt cx="255300" cy="78000"/>
            </a:xfrm>
          </p:grpSpPr>
          <p:cxnSp>
            <p:nvCxnSpPr>
              <p:cNvPr id="885" name="Google Shape;885;p50"/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6" name="Google Shape;886;p50"/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87" name="Google Shape;887;p50"/>
            <p:cNvSpPr/>
            <p:nvPr/>
          </p:nvSpPr>
          <p:spPr>
            <a:xfrm>
              <a:off x="404725" y="637250"/>
              <a:ext cx="166500" cy="194400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88" name="Google Shape;888;p50"/>
          <p:cNvGrpSpPr/>
          <p:nvPr/>
        </p:nvGrpSpPr>
        <p:grpSpPr>
          <a:xfrm>
            <a:off x="223704" y="2465582"/>
            <a:ext cx="176342" cy="159500"/>
            <a:chOff x="518158" y="1088300"/>
            <a:chExt cx="176342" cy="159500"/>
          </a:xfrm>
        </p:grpSpPr>
        <p:cxnSp>
          <p:nvCxnSpPr>
            <p:cNvPr id="889" name="Google Shape;889;p50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" name="Google Shape;890;p50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" name="Google Shape;891;p50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2" name="Google Shape;892;p50"/>
          <p:cNvGrpSpPr/>
          <p:nvPr/>
        </p:nvGrpSpPr>
        <p:grpSpPr>
          <a:xfrm>
            <a:off x="223675" y="3084858"/>
            <a:ext cx="176400" cy="263091"/>
            <a:chOff x="519725" y="1778180"/>
            <a:chExt cx="176400" cy="263091"/>
          </a:xfrm>
        </p:grpSpPr>
        <p:sp>
          <p:nvSpPr>
            <p:cNvPr id="893" name="Google Shape;893;p50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0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50"/>
          <p:cNvGrpSpPr/>
          <p:nvPr/>
        </p:nvGrpSpPr>
        <p:grpSpPr>
          <a:xfrm>
            <a:off x="218275" y="3807724"/>
            <a:ext cx="187200" cy="159600"/>
            <a:chOff x="508825" y="2429151"/>
            <a:chExt cx="187200" cy="159600"/>
          </a:xfrm>
        </p:grpSpPr>
        <p:sp>
          <p:nvSpPr>
            <p:cNvPr id="896" name="Google Shape;896;p50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0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98" name="Google Shape;898;p50"/>
          <p:cNvGrpSpPr/>
          <p:nvPr/>
        </p:nvGrpSpPr>
        <p:grpSpPr>
          <a:xfrm>
            <a:off x="223675" y="4427100"/>
            <a:ext cx="176400" cy="176400"/>
            <a:chOff x="514225" y="2875375"/>
            <a:chExt cx="176400" cy="176400"/>
          </a:xfrm>
        </p:grpSpPr>
        <p:sp>
          <p:nvSpPr>
            <p:cNvPr id="899" name="Google Shape;899;p50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00" name="Google Shape;900;p50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" name="Google Shape;901;p50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09" name="Google Shape;909;p50">
            <a:hlinkClick r:id="rId3" action="ppaction://hlinksldjump"/>
          </p:cNvPr>
          <p:cNvSpPr/>
          <p:nvPr/>
        </p:nvSpPr>
        <p:spPr>
          <a:xfrm>
            <a:off x="114725" y="299560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50">
            <a:hlinkClick r:id="" action="ppaction://noaction"/>
          </p:cNvPr>
          <p:cNvSpPr/>
          <p:nvPr/>
        </p:nvSpPr>
        <p:spPr>
          <a:xfrm>
            <a:off x="131850" y="371135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0">
            <a:hlinkClick r:id="" action="ppaction://noaction"/>
          </p:cNvPr>
          <p:cNvSpPr/>
          <p:nvPr/>
        </p:nvSpPr>
        <p:spPr>
          <a:xfrm>
            <a:off x="131850" y="4313988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50">
            <a:hlinkClick r:id="rId4" action="ppaction://hlinksldjump"/>
          </p:cNvPr>
          <p:cNvSpPr/>
          <p:nvPr/>
        </p:nvSpPr>
        <p:spPr>
          <a:xfrm>
            <a:off x="131838" y="23665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0">
            <a:hlinkClick r:id="rId5" action="ppaction://hlinksldjump"/>
          </p:cNvPr>
          <p:cNvSpPr/>
          <p:nvPr/>
        </p:nvSpPr>
        <p:spPr>
          <a:xfrm>
            <a:off x="131838" y="17419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F6155-34C6-6AA5-5E6E-D6FBB4984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5280" y="221855"/>
            <a:ext cx="6284021" cy="929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C4D338-E62E-589C-E502-D944C2271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9565" y="1373859"/>
            <a:ext cx="4449846" cy="35953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8" name="Google Shape;928;p51"/>
          <p:cNvGrpSpPr/>
          <p:nvPr/>
        </p:nvGrpSpPr>
        <p:grpSpPr>
          <a:xfrm>
            <a:off x="192327" y="335373"/>
            <a:ext cx="239095" cy="171413"/>
            <a:chOff x="-1593925" y="-140225"/>
            <a:chExt cx="331800" cy="237875"/>
          </a:xfrm>
        </p:grpSpPr>
        <p:cxnSp>
          <p:nvCxnSpPr>
            <p:cNvPr id="929" name="Google Shape;929;p51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0" name="Google Shape;930;p51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1" name="Google Shape;931;p51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32" name="Google Shape;932;p51"/>
          <p:cNvSpPr/>
          <p:nvPr/>
        </p:nvSpPr>
        <p:spPr>
          <a:xfrm rot="-5400000">
            <a:off x="181950" y="2849450"/>
            <a:ext cx="423000" cy="653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3" name="Google Shape;933;p51"/>
          <p:cNvGrpSpPr/>
          <p:nvPr/>
        </p:nvGrpSpPr>
        <p:grpSpPr>
          <a:xfrm>
            <a:off x="192331" y="1823751"/>
            <a:ext cx="239088" cy="182056"/>
            <a:chOff x="359175" y="637250"/>
            <a:chExt cx="255300" cy="194400"/>
          </a:xfrm>
        </p:grpSpPr>
        <p:grpSp>
          <p:nvGrpSpPr>
            <p:cNvPr id="934" name="Google Shape;934;p51"/>
            <p:cNvGrpSpPr/>
            <p:nvPr/>
          </p:nvGrpSpPr>
          <p:grpSpPr>
            <a:xfrm>
              <a:off x="359175" y="637250"/>
              <a:ext cx="255300" cy="78000"/>
              <a:chOff x="648300" y="324950"/>
              <a:chExt cx="255300" cy="78000"/>
            </a:xfrm>
          </p:grpSpPr>
          <p:cxnSp>
            <p:nvCxnSpPr>
              <p:cNvPr id="935" name="Google Shape;935;p51"/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6" name="Google Shape;936;p51"/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37" name="Google Shape;937;p51"/>
            <p:cNvSpPr/>
            <p:nvPr/>
          </p:nvSpPr>
          <p:spPr>
            <a:xfrm>
              <a:off x="404725" y="637250"/>
              <a:ext cx="166500" cy="194400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938" name="Google Shape;938;p51"/>
          <p:cNvGrpSpPr/>
          <p:nvPr/>
        </p:nvGrpSpPr>
        <p:grpSpPr>
          <a:xfrm>
            <a:off x="223704" y="2465582"/>
            <a:ext cx="176342" cy="159500"/>
            <a:chOff x="518158" y="1088300"/>
            <a:chExt cx="176342" cy="159500"/>
          </a:xfrm>
        </p:grpSpPr>
        <p:cxnSp>
          <p:nvCxnSpPr>
            <p:cNvPr id="939" name="Google Shape;939;p51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51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" name="Google Shape;941;p51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42" name="Google Shape;942;p51"/>
          <p:cNvGrpSpPr/>
          <p:nvPr/>
        </p:nvGrpSpPr>
        <p:grpSpPr>
          <a:xfrm>
            <a:off x="223675" y="3084858"/>
            <a:ext cx="176400" cy="263091"/>
            <a:chOff x="519725" y="1778180"/>
            <a:chExt cx="176400" cy="263091"/>
          </a:xfrm>
        </p:grpSpPr>
        <p:sp>
          <p:nvSpPr>
            <p:cNvPr id="943" name="Google Shape;943;p51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1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51"/>
          <p:cNvGrpSpPr/>
          <p:nvPr/>
        </p:nvGrpSpPr>
        <p:grpSpPr>
          <a:xfrm>
            <a:off x="218275" y="3807724"/>
            <a:ext cx="187200" cy="159600"/>
            <a:chOff x="508825" y="2429151"/>
            <a:chExt cx="187200" cy="159600"/>
          </a:xfrm>
        </p:grpSpPr>
        <p:sp>
          <p:nvSpPr>
            <p:cNvPr id="946" name="Google Shape;946;p51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948" name="Google Shape;948;p51"/>
          <p:cNvGrpSpPr/>
          <p:nvPr/>
        </p:nvGrpSpPr>
        <p:grpSpPr>
          <a:xfrm>
            <a:off x="223675" y="4427100"/>
            <a:ext cx="176400" cy="176400"/>
            <a:chOff x="514225" y="2875375"/>
            <a:chExt cx="176400" cy="176400"/>
          </a:xfrm>
        </p:grpSpPr>
        <p:sp>
          <p:nvSpPr>
            <p:cNvPr id="949" name="Google Shape;949;p51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0" name="Google Shape;950;p51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51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9" name="Google Shape;969;p51">
            <a:hlinkClick r:id="rId3" action="ppaction://hlinksldjump"/>
          </p:cNvPr>
          <p:cNvSpPr/>
          <p:nvPr/>
        </p:nvSpPr>
        <p:spPr>
          <a:xfrm>
            <a:off x="114725" y="299560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>
            <a:hlinkClick r:id="" action="ppaction://noaction"/>
          </p:cNvPr>
          <p:cNvSpPr/>
          <p:nvPr/>
        </p:nvSpPr>
        <p:spPr>
          <a:xfrm>
            <a:off x="131850" y="371135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1">
            <a:hlinkClick r:id="" action="ppaction://noaction"/>
          </p:cNvPr>
          <p:cNvSpPr/>
          <p:nvPr/>
        </p:nvSpPr>
        <p:spPr>
          <a:xfrm>
            <a:off x="131850" y="4313988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>
            <a:hlinkClick r:id="rId4" action="ppaction://hlinksldjump"/>
          </p:cNvPr>
          <p:cNvSpPr/>
          <p:nvPr/>
        </p:nvSpPr>
        <p:spPr>
          <a:xfrm>
            <a:off x="131838" y="23665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1">
            <a:hlinkClick r:id="rId5" action="ppaction://hlinksldjump"/>
          </p:cNvPr>
          <p:cNvSpPr/>
          <p:nvPr/>
        </p:nvSpPr>
        <p:spPr>
          <a:xfrm>
            <a:off x="131838" y="17419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338BFA-9224-3283-E5E6-EC94E8DCA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59" y="95704"/>
            <a:ext cx="8341283" cy="74753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92E4221-5486-F9DB-BEF1-A720C66E35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6036" y="916090"/>
            <a:ext cx="5230837" cy="41590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63"/>
          <p:cNvSpPr/>
          <p:nvPr/>
        </p:nvSpPr>
        <p:spPr>
          <a:xfrm rot="-5400000">
            <a:off x="189900" y="3552725"/>
            <a:ext cx="423000" cy="669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7" name="Google Shape;1867;p63"/>
          <p:cNvGrpSpPr/>
          <p:nvPr/>
        </p:nvGrpSpPr>
        <p:grpSpPr>
          <a:xfrm>
            <a:off x="192327" y="335373"/>
            <a:ext cx="239095" cy="171413"/>
            <a:chOff x="-1593925" y="-140225"/>
            <a:chExt cx="331800" cy="237875"/>
          </a:xfrm>
        </p:grpSpPr>
        <p:cxnSp>
          <p:nvCxnSpPr>
            <p:cNvPr id="1868" name="Google Shape;1868;p63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9" name="Google Shape;1869;p63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0" name="Google Shape;1870;p63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1" name="Google Shape;1871;p63"/>
          <p:cNvGrpSpPr/>
          <p:nvPr/>
        </p:nvGrpSpPr>
        <p:grpSpPr>
          <a:xfrm>
            <a:off x="192331" y="1823751"/>
            <a:ext cx="239088" cy="182056"/>
            <a:chOff x="359175" y="637250"/>
            <a:chExt cx="255300" cy="194400"/>
          </a:xfrm>
        </p:grpSpPr>
        <p:grpSp>
          <p:nvGrpSpPr>
            <p:cNvPr id="1872" name="Google Shape;1872;p63"/>
            <p:cNvGrpSpPr/>
            <p:nvPr/>
          </p:nvGrpSpPr>
          <p:grpSpPr>
            <a:xfrm>
              <a:off x="359175" y="637250"/>
              <a:ext cx="255300" cy="78000"/>
              <a:chOff x="648300" y="324950"/>
              <a:chExt cx="255300" cy="78000"/>
            </a:xfrm>
          </p:grpSpPr>
          <p:cxnSp>
            <p:nvCxnSpPr>
              <p:cNvPr id="1873" name="Google Shape;1873;p63"/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4" name="Google Shape;1874;p63"/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75" name="Google Shape;1875;p63"/>
            <p:cNvSpPr/>
            <p:nvPr/>
          </p:nvSpPr>
          <p:spPr>
            <a:xfrm>
              <a:off x="404725" y="637250"/>
              <a:ext cx="166500" cy="194400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876" name="Google Shape;1876;p63"/>
          <p:cNvGrpSpPr/>
          <p:nvPr/>
        </p:nvGrpSpPr>
        <p:grpSpPr>
          <a:xfrm>
            <a:off x="223704" y="2465582"/>
            <a:ext cx="176342" cy="159500"/>
            <a:chOff x="518158" y="1088300"/>
            <a:chExt cx="176342" cy="159500"/>
          </a:xfrm>
        </p:grpSpPr>
        <p:cxnSp>
          <p:nvCxnSpPr>
            <p:cNvPr id="1877" name="Google Shape;1877;p63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8" name="Google Shape;1878;p63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9" name="Google Shape;1879;p63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80" name="Google Shape;1880;p63"/>
          <p:cNvGrpSpPr/>
          <p:nvPr/>
        </p:nvGrpSpPr>
        <p:grpSpPr>
          <a:xfrm>
            <a:off x="223675" y="3084858"/>
            <a:ext cx="176400" cy="263091"/>
            <a:chOff x="519725" y="1778180"/>
            <a:chExt cx="176400" cy="263091"/>
          </a:xfrm>
        </p:grpSpPr>
        <p:sp>
          <p:nvSpPr>
            <p:cNvPr id="1881" name="Google Shape;1881;p63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3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3" name="Google Shape;1883;p63"/>
          <p:cNvGrpSpPr/>
          <p:nvPr/>
        </p:nvGrpSpPr>
        <p:grpSpPr>
          <a:xfrm>
            <a:off x="218275" y="3807724"/>
            <a:ext cx="187200" cy="159600"/>
            <a:chOff x="508825" y="2429151"/>
            <a:chExt cx="187200" cy="159600"/>
          </a:xfrm>
        </p:grpSpPr>
        <p:sp>
          <p:nvSpPr>
            <p:cNvPr id="1884" name="Google Shape;1884;p63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3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886" name="Google Shape;1886;p63"/>
          <p:cNvGrpSpPr/>
          <p:nvPr/>
        </p:nvGrpSpPr>
        <p:grpSpPr>
          <a:xfrm>
            <a:off x="223675" y="4427100"/>
            <a:ext cx="176400" cy="176400"/>
            <a:chOff x="514225" y="2875375"/>
            <a:chExt cx="176400" cy="176400"/>
          </a:xfrm>
        </p:grpSpPr>
        <p:sp>
          <p:nvSpPr>
            <p:cNvPr id="1887" name="Google Shape;1887;p63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88" name="Google Shape;1888;p63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9" name="Google Shape;1889;p63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38" name="Google Shape;1938;p63">
            <a:hlinkClick r:id="rId3" action="ppaction://hlinksldjump"/>
          </p:cNvPr>
          <p:cNvSpPr/>
          <p:nvPr/>
        </p:nvSpPr>
        <p:spPr>
          <a:xfrm>
            <a:off x="114725" y="299560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63">
            <a:hlinkClick r:id="" action="ppaction://noaction"/>
          </p:cNvPr>
          <p:cNvSpPr/>
          <p:nvPr/>
        </p:nvSpPr>
        <p:spPr>
          <a:xfrm>
            <a:off x="131850" y="371135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63">
            <a:hlinkClick r:id="" action="ppaction://noaction"/>
          </p:cNvPr>
          <p:cNvSpPr/>
          <p:nvPr/>
        </p:nvSpPr>
        <p:spPr>
          <a:xfrm>
            <a:off x="131850" y="4313988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63">
            <a:hlinkClick r:id="rId4" action="ppaction://hlinksldjump"/>
          </p:cNvPr>
          <p:cNvSpPr/>
          <p:nvPr/>
        </p:nvSpPr>
        <p:spPr>
          <a:xfrm>
            <a:off x="131838" y="23665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63">
            <a:hlinkClick r:id="rId5" action="ppaction://hlinksldjump"/>
          </p:cNvPr>
          <p:cNvSpPr/>
          <p:nvPr/>
        </p:nvSpPr>
        <p:spPr>
          <a:xfrm>
            <a:off x="131838" y="17419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E5BE3-7422-BB6C-721C-60DC69947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99" y="159810"/>
            <a:ext cx="8282157" cy="746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40B65E-D606-9C17-42E3-4F5AEB658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7520" y="1121065"/>
            <a:ext cx="4939759" cy="39275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65"/>
          <p:cNvSpPr/>
          <p:nvPr/>
        </p:nvSpPr>
        <p:spPr>
          <a:xfrm rot="-5400000">
            <a:off x="188250" y="4182150"/>
            <a:ext cx="423000" cy="666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9" name="Google Shape;1999;p65"/>
          <p:cNvGrpSpPr/>
          <p:nvPr/>
        </p:nvGrpSpPr>
        <p:grpSpPr>
          <a:xfrm>
            <a:off x="192327" y="335373"/>
            <a:ext cx="239095" cy="171413"/>
            <a:chOff x="-1593925" y="-140225"/>
            <a:chExt cx="331800" cy="237875"/>
          </a:xfrm>
        </p:grpSpPr>
        <p:cxnSp>
          <p:nvCxnSpPr>
            <p:cNvPr id="2000" name="Google Shape;2000;p65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1" name="Google Shape;2001;p65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2" name="Google Shape;2002;p65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03" name="Google Shape;2003;p65"/>
          <p:cNvGrpSpPr/>
          <p:nvPr/>
        </p:nvGrpSpPr>
        <p:grpSpPr>
          <a:xfrm>
            <a:off x="192331" y="1823751"/>
            <a:ext cx="239088" cy="182056"/>
            <a:chOff x="359175" y="637250"/>
            <a:chExt cx="255300" cy="194400"/>
          </a:xfrm>
        </p:grpSpPr>
        <p:grpSp>
          <p:nvGrpSpPr>
            <p:cNvPr id="2004" name="Google Shape;2004;p65"/>
            <p:cNvGrpSpPr/>
            <p:nvPr/>
          </p:nvGrpSpPr>
          <p:grpSpPr>
            <a:xfrm>
              <a:off x="359175" y="637250"/>
              <a:ext cx="255300" cy="78000"/>
              <a:chOff x="648300" y="324950"/>
              <a:chExt cx="255300" cy="78000"/>
            </a:xfrm>
          </p:grpSpPr>
          <p:cxnSp>
            <p:nvCxnSpPr>
              <p:cNvPr id="2005" name="Google Shape;2005;p65"/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6" name="Google Shape;2006;p65"/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007" name="Google Shape;2007;p65"/>
            <p:cNvSpPr/>
            <p:nvPr/>
          </p:nvSpPr>
          <p:spPr>
            <a:xfrm>
              <a:off x="404725" y="637250"/>
              <a:ext cx="166500" cy="194400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08" name="Google Shape;2008;p65"/>
          <p:cNvGrpSpPr/>
          <p:nvPr/>
        </p:nvGrpSpPr>
        <p:grpSpPr>
          <a:xfrm>
            <a:off x="223704" y="2465582"/>
            <a:ext cx="176342" cy="159500"/>
            <a:chOff x="518158" y="1088300"/>
            <a:chExt cx="176342" cy="159500"/>
          </a:xfrm>
        </p:grpSpPr>
        <p:cxnSp>
          <p:nvCxnSpPr>
            <p:cNvPr id="2009" name="Google Shape;2009;p65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0" name="Google Shape;2010;p65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1" name="Google Shape;2011;p65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12" name="Google Shape;2012;p65"/>
          <p:cNvGrpSpPr/>
          <p:nvPr/>
        </p:nvGrpSpPr>
        <p:grpSpPr>
          <a:xfrm>
            <a:off x="223675" y="3084858"/>
            <a:ext cx="176400" cy="263091"/>
            <a:chOff x="519725" y="1778180"/>
            <a:chExt cx="176400" cy="263091"/>
          </a:xfrm>
        </p:grpSpPr>
        <p:sp>
          <p:nvSpPr>
            <p:cNvPr id="2013" name="Google Shape;2013;p65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5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7" name="Google Shape;2017;p65"/>
          <p:cNvGrpSpPr/>
          <p:nvPr/>
        </p:nvGrpSpPr>
        <p:grpSpPr>
          <a:xfrm>
            <a:off x="218275" y="3807724"/>
            <a:ext cx="187200" cy="159600"/>
            <a:chOff x="508825" y="2429151"/>
            <a:chExt cx="187200" cy="159600"/>
          </a:xfrm>
        </p:grpSpPr>
        <p:sp>
          <p:nvSpPr>
            <p:cNvPr id="2018" name="Google Shape;2018;p65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5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20" name="Google Shape;2020;p65"/>
          <p:cNvGrpSpPr/>
          <p:nvPr/>
        </p:nvGrpSpPr>
        <p:grpSpPr>
          <a:xfrm>
            <a:off x="223675" y="4427100"/>
            <a:ext cx="176400" cy="176400"/>
            <a:chOff x="514225" y="2875375"/>
            <a:chExt cx="176400" cy="176400"/>
          </a:xfrm>
        </p:grpSpPr>
        <p:sp>
          <p:nvSpPr>
            <p:cNvPr id="2021" name="Google Shape;2021;p65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22" name="Google Shape;2022;p65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3" name="Google Shape;2023;p65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56" name="Google Shape;2056;p65">
            <a:hlinkClick r:id="rId3" action="ppaction://hlinksldjump"/>
          </p:cNvPr>
          <p:cNvSpPr/>
          <p:nvPr/>
        </p:nvSpPr>
        <p:spPr>
          <a:xfrm>
            <a:off x="114725" y="299560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65">
            <a:hlinkClick r:id="" action="ppaction://noaction"/>
          </p:cNvPr>
          <p:cNvSpPr/>
          <p:nvPr/>
        </p:nvSpPr>
        <p:spPr>
          <a:xfrm>
            <a:off x="131850" y="371135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65">
            <a:hlinkClick r:id="" action="ppaction://noaction"/>
          </p:cNvPr>
          <p:cNvSpPr/>
          <p:nvPr/>
        </p:nvSpPr>
        <p:spPr>
          <a:xfrm>
            <a:off x="131850" y="4313988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65">
            <a:hlinkClick r:id="rId4" action="ppaction://hlinksldjump"/>
          </p:cNvPr>
          <p:cNvSpPr/>
          <p:nvPr/>
        </p:nvSpPr>
        <p:spPr>
          <a:xfrm>
            <a:off x="131838" y="23665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65">
            <a:hlinkClick r:id="rId5" action="ppaction://hlinksldjump"/>
          </p:cNvPr>
          <p:cNvSpPr/>
          <p:nvPr/>
        </p:nvSpPr>
        <p:spPr>
          <a:xfrm>
            <a:off x="131838" y="17419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C657F31-AB58-BC83-5D20-4C9935761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757" y="233370"/>
            <a:ext cx="8269518" cy="6818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CF847FF-EA6C-36BC-A763-4165A345E7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0736" y="1212836"/>
            <a:ext cx="5227830" cy="36972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2"/>
          <p:cNvSpPr/>
          <p:nvPr/>
        </p:nvSpPr>
        <p:spPr>
          <a:xfrm rot="-5400000">
            <a:off x="181950" y="1587925"/>
            <a:ext cx="423000" cy="653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" name="Google Shape;516;p42"/>
          <p:cNvGrpSpPr/>
          <p:nvPr/>
        </p:nvGrpSpPr>
        <p:grpSpPr>
          <a:xfrm>
            <a:off x="192327" y="335373"/>
            <a:ext cx="239095" cy="171413"/>
            <a:chOff x="-1593925" y="-140225"/>
            <a:chExt cx="331800" cy="237875"/>
          </a:xfrm>
        </p:grpSpPr>
        <p:cxnSp>
          <p:nvCxnSpPr>
            <p:cNvPr id="517" name="Google Shape;517;p42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42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42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20" name="Google Shape;520;p42"/>
          <p:cNvGrpSpPr/>
          <p:nvPr/>
        </p:nvGrpSpPr>
        <p:grpSpPr>
          <a:xfrm>
            <a:off x="192331" y="1823751"/>
            <a:ext cx="239088" cy="182056"/>
            <a:chOff x="359175" y="637250"/>
            <a:chExt cx="255300" cy="194400"/>
          </a:xfrm>
        </p:grpSpPr>
        <p:grpSp>
          <p:nvGrpSpPr>
            <p:cNvPr id="521" name="Google Shape;521;p42"/>
            <p:cNvGrpSpPr/>
            <p:nvPr/>
          </p:nvGrpSpPr>
          <p:grpSpPr>
            <a:xfrm>
              <a:off x="359175" y="637250"/>
              <a:ext cx="255300" cy="78000"/>
              <a:chOff x="648300" y="324950"/>
              <a:chExt cx="255300" cy="78000"/>
            </a:xfrm>
          </p:grpSpPr>
          <p:cxnSp>
            <p:nvCxnSpPr>
              <p:cNvPr id="522" name="Google Shape;522;p42"/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" name="Google Shape;523;p42"/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24" name="Google Shape;524;p42"/>
            <p:cNvSpPr/>
            <p:nvPr/>
          </p:nvSpPr>
          <p:spPr>
            <a:xfrm>
              <a:off x="404725" y="637250"/>
              <a:ext cx="166500" cy="194400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25" name="Google Shape;525;p42"/>
          <p:cNvGrpSpPr/>
          <p:nvPr/>
        </p:nvGrpSpPr>
        <p:grpSpPr>
          <a:xfrm>
            <a:off x="223704" y="2465582"/>
            <a:ext cx="176342" cy="159500"/>
            <a:chOff x="518158" y="1088300"/>
            <a:chExt cx="176342" cy="159500"/>
          </a:xfrm>
        </p:grpSpPr>
        <p:cxnSp>
          <p:nvCxnSpPr>
            <p:cNvPr id="526" name="Google Shape;526;p42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42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42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29" name="Google Shape;529;p42"/>
          <p:cNvGrpSpPr/>
          <p:nvPr/>
        </p:nvGrpSpPr>
        <p:grpSpPr>
          <a:xfrm>
            <a:off x="223675" y="3084858"/>
            <a:ext cx="176400" cy="263091"/>
            <a:chOff x="519725" y="1778180"/>
            <a:chExt cx="176400" cy="263091"/>
          </a:xfrm>
        </p:grpSpPr>
        <p:sp>
          <p:nvSpPr>
            <p:cNvPr id="530" name="Google Shape;530;p42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42"/>
          <p:cNvGrpSpPr/>
          <p:nvPr/>
        </p:nvGrpSpPr>
        <p:grpSpPr>
          <a:xfrm>
            <a:off x="218275" y="3807724"/>
            <a:ext cx="187200" cy="159600"/>
            <a:chOff x="508825" y="2429151"/>
            <a:chExt cx="187200" cy="159600"/>
          </a:xfrm>
        </p:grpSpPr>
        <p:sp>
          <p:nvSpPr>
            <p:cNvPr id="533" name="Google Shape;533;p42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35" name="Google Shape;535;p42"/>
          <p:cNvGrpSpPr/>
          <p:nvPr/>
        </p:nvGrpSpPr>
        <p:grpSpPr>
          <a:xfrm>
            <a:off x="223675" y="4427100"/>
            <a:ext cx="176400" cy="176400"/>
            <a:chOff x="514225" y="2875375"/>
            <a:chExt cx="176400" cy="176400"/>
          </a:xfrm>
        </p:grpSpPr>
        <p:sp>
          <p:nvSpPr>
            <p:cNvPr id="536" name="Google Shape;536;p42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7" name="Google Shape;537;p42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42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3" name="Google Shape;543;p42">
            <a:hlinkClick r:id="rId3" action="ppaction://hlinksldjump"/>
          </p:cNvPr>
          <p:cNvSpPr/>
          <p:nvPr/>
        </p:nvSpPr>
        <p:spPr>
          <a:xfrm>
            <a:off x="114725" y="299560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2">
            <a:hlinkClick r:id="" action="ppaction://noaction"/>
          </p:cNvPr>
          <p:cNvSpPr/>
          <p:nvPr/>
        </p:nvSpPr>
        <p:spPr>
          <a:xfrm>
            <a:off x="131850" y="371135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42">
            <a:hlinkClick r:id="" action="ppaction://noaction"/>
          </p:cNvPr>
          <p:cNvSpPr/>
          <p:nvPr/>
        </p:nvSpPr>
        <p:spPr>
          <a:xfrm>
            <a:off x="131850" y="4313988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2">
            <a:hlinkClick r:id="rId4" action="ppaction://hlinksldjump"/>
          </p:cNvPr>
          <p:cNvSpPr/>
          <p:nvPr/>
        </p:nvSpPr>
        <p:spPr>
          <a:xfrm>
            <a:off x="131838" y="23665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2">
            <a:hlinkClick r:id="rId5" action="ppaction://hlinksldjump"/>
          </p:cNvPr>
          <p:cNvSpPr/>
          <p:nvPr/>
        </p:nvSpPr>
        <p:spPr>
          <a:xfrm>
            <a:off x="131838" y="17419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601A6-71E2-F9DB-D5E0-E6E5DD2C6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24" y="84080"/>
            <a:ext cx="8480583" cy="701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C7B24-3FE0-99C5-68D0-CE50D3F93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5078" y="916359"/>
            <a:ext cx="5515764" cy="404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75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63"/>
          <p:cNvSpPr/>
          <p:nvPr/>
        </p:nvSpPr>
        <p:spPr>
          <a:xfrm rot="-5400000">
            <a:off x="189900" y="3552725"/>
            <a:ext cx="423000" cy="669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7" name="Google Shape;1867;p63"/>
          <p:cNvGrpSpPr/>
          <p:nvPr/>
        </p:nvGrpSpPr>
        <p:grpSpPr>
          <a:xfrm>
            <a:off x="192327" y="335373"/>
            <a:ext cx="239095" cy="171413"/>
            <a:chOff x="-1593925" y="-140225"/>
            <a:chExt cx="331800" cy="237875"/>
          </a:xfrm>
        </p:grpSpPr>
        <p:cxnSp>
          <p:nvCxnSpPr>
            <p:cNvPr id="1868" name="Google Shape;1868;p63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9" name="Google Shape;1869;p63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0" name="Google Shape;1870;p63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1" name="Google Shape;1871;p63"/>
          <p:cNvGrpSpPr/>
          <p:nvPr/>
        </p:nvGrpSpPr>
        <p:grpSpPr>
          <a:xfrm>
            <a:off x="192331" y="1823751"/>
            <a:ext cx="239088" cy="182056"/>
            <a:chOff x="359175" y="637250"/>
            <a:chExt cx="255300" cy="194400"/>
          </a:xfrm>
        </p:grpSpPr>
        <p:grpSp>
          <p:nvGrpSpPr>
            <p:cNvPr id="1872" name="Google Shape;1872;p63"/>
            <p:cNvGrpSpPr/>
            <p:nvPr/>
          </p:nvGrpSpPr>
          <p:grpSpPr>
            <a:xfrm>
              <a:off x="359175" y="637250"/>
              <a:ext cx="255300" cy="78000"/>
              <a:chOff x="648300" y="324950"/>
              <a:chExt cx="255300" cy="78000"/>
            </a:xfrm>
          </p:grpSpPr>
          <p:cxnSp>
            <p:nvCxnSpPr>
              <p:cNvPr id="1873" name="Google Shape;1873;p63"/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4" name="Google Shape;1874;p63"/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75" name="Google Shape;1875;p63"/>
            <p:cNvSpPr/>
            <p:nvPr/>
          </p:nvSpPr>
          <p:spPr>
            <a:xfrm>
              <a:off x="404725" y="637250"/>
              <a:ext cx="166500" cy="194400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876" name="Google Shape;1876;p63"/>
          <p:cNvGrpSpPr/>
          <p:nvPr/>
        </p:nvGrpSpPr>
        <p:grpSpPr>
          <a:xfrm>
            <a:off x="223704" y="2465582"/>
            <a:ext cx="176342" cy="159500"/>
            <a:chOff x="518158" y="1088300"/>
            <a:chExt cx="176342" cy="159500"/>
          </a:xfrm>
        </p:grpSpPr>
        <p:cxnSp>
          <p:nvCxnSpPr>
            <p:cNvPr id="1877" name="Google Shape;1877;p63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8" name="Google Shape;1878;p63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9" name="Google Shape;1879;p63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80" name="Google Shape;1880;p63"/>
          <p:cNvGrpSpPr/>
          <p:nvPr/>
        </p:nvGrpSpPr>
        <p:grpSpPr>
          <a:xfrm>
            <a:off x="223675" y="3084858"/>
            <a:ext cx="176400" cy="263091"/>
            <a:chOff x="519725" y="1778180"/>
            <a:chExt cx="176400" cy="263091"/>
          </a:xfrm>
        </p:grpSpPr>
        <p:sp>
          <p:nvSpPr>
            <p:cNvPr id="1881" name="Google Shape;1881;p63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3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3" name="Google Shape;1883;p63"/>
          <p:cNvGrpSpPr/>
          <p:nvPr/>
        </p:nvGrpSpPr>
        <p:grpSpPr>
          <a:xfrm>
            <a:off x="218275" y="3807724"/>
            <a:ext cx="187200" cy="159600"/>
            <a:chOff x="508825" y="2429151"/>
            <a:chExt cx="187200" cy="159600"/>
          </a:xfrm>
        </p:grpSpPr>
        <p:sp>
          <p:nvSpPr>
            <p:cNvPr id="1884" name="Google Shape;1884;p63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3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886" name="Google Shape;1886;p63"/>
          <p:cNvGrpSpPr/>
          <p:nvPr/>
        </p:nvGrpSpPr>
        <p:grpSpPr>
          <a:xfrm>
            <a:off x="223675" y="4427100"/>
            <a:ext cx="176400" cy="176400"/>
            <a:chOff x="514225" y="2875375"/>
            <a:chExt cx="176400" cy="176400"/>
          </a:xfrm>
        </p:grpSpPr>
        <p:sp>
          <p:nvSpPr>
            <p:cNvPr id="1887" name="Google Shape;1887;p63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88" name="Google Shape;1888;p63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9" name="Google Shape;1889;p63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38" name="Google Shape;1938;p63">
            <a:hlinkClick r:id="rId3" action="ppaction://hlinksldjump"/>
          </p:cNvPr>
          <p:cNvSpPr/>
          <p:nvPr/>
        </p:nvSpPr>
        <p:spPr>
          <a:xfrm>
            <a:off x="114725" y="299560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63">
            <a:hlinkClick r:id="" action="ppaction://noaction"/>
          </p:cNvPr>
          <p:cNvSpPr/>
          <p:nvPr/>
        </p:nvSpPr>
        <p:spPr>
          <a:xfrm>
            <a:off x="131850" y="371135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63">
            <a:hlinkClick r:id="" action="ppaction://noaction"/>
          </p:cNvPr>
          <p:cNvSpPr/>
          <p:nvPr/>
        </p:nvSpPr>
        <p:spPr>
          <a:xfrm>
            <a:off x="131850" y="4313988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63">
            <a:hlinkClick r:id="rId4" action="ppaction://hlinksldjump"/>
          </p:cNvPr>
          <p:cNvSpPr/>
          <p:nvPr/>
        </p:nvSpPr>
        <p:spPr>
          <a:xfrm>
            <a:off x="131838" y="23665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63">
            <a:hlinkClick r:id="rId5" action="ppaction://hlinksldjump"/>
          </p:cNvPr>
          <p:cNvSpPr/>
          <p:nvPr/>
        </p:nvSpPr>
        <p:spPr>
          <a:xfrm>
            <a:off x="131838" y="17419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4A61F1-A48D-9C25-8057-EC1925211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034" y="126706"/>
            <a:ext cx="8281578" cy="715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F5B843-008F-C53B-0E9D-CB60777AE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4551" y="944860"/>
            <a:ext cx="6400545" cy="410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32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83;p72">
            <a:extLst>
              <a:ext uri="{FF2B5EF4-FFF2-40B4-BE49-F238E27FC236}">
                <a16:creationId xmlns:a16="http://schemas.microsoft.com/office/drawing/2014/main" id="{268E7C00-2260-9172-F7D1-229F30B9BAE5}"/>
              </a:ext>
            </a:extLst>
          </p:cNvPr>
          <p:cNvSpPr/>
          <p:nvPr/>
        </p:nvSpPr>
        <p:spPr>
          <a:xfrm>
            <a:off x="1672800" y="3133541"/>
            <a:ext cx="5798400" cy="617100"/>
          </a:xfrm>
          <a:prstGeom prst="roundRect">
            <a:avLst>
              <a:gd name="adj" fmla="val 229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407;p72">
            <a:extLst>
              <a:ext uri="{FF2B5EF4-FFF2-40B4-BE49-F238E27FC236}">
                <a16:creationId xmlns:a16="http://schemas.microsoft.com/office/drawing/2014/main" id="{B88027A4-BBD6-4C42-C918-DFF467C24AF1}"/>
              </a:ext>
            </a:extLst>
          </p:cNvPr>
          <p:cNvSpPr txBox="1">
            <a:spLocks/>
          </p:cNvSpPr>
          <p:nvPr/>
        </p:nvSpPr>
        <p:spPr>
          <a:xfrm>
            <a:off x="1511550" y="3205066"/>
            <a:ext cx="61209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pen Sans"/>
              <a:buNone/>
              <a:defRPr sz="6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pen Sans"/>
              <a:buNone/>
              <a:defRPr sz="1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pen Sans"/>
              <a:buNone/>
              <a:defRPr sz="1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pen Sans"/>
              <a:buNone/>
              <a:defRPr sz="1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pen Sans"/>
              <a:buNone/>
              <a:defRPr sz="1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pen Sans"/>
              <a:buNone/>
              <a:defRPr sz="1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pen Sans"/>
              <a:buNone/>
              <a:defRPr sz="1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pen Sans"/>
              <a:buNone/>
              <a:defRPr sz="1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pen Sans"/>
              <a:buNone/>
              <a:defRPr sz="1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lang="en-US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ceanwork2820@gmail.com</a:t>
            </a:r>
            <a:r>
              <a:rPr lang="en-US">
                <a:solidFill>
                  <a:schemeClr val="dk1"/>
                </a:solidFill>
              </a:rPr>
              <a:t> | + 84 0966 614 097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" name="Google Shape;2410;p72">
            <a:extLst>
              <a:ext uri="{FF2B5EF4-FFF2-40B4-BE49-F238E27FC236}">
                <a16:creationId xmlns:a16="http://schemas.microsoft.com/office/drawing/2014/main" id="{3340DA33-480B-B83A-6ECB-12AABFBE1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3694" y="746985"/>
            <a:ext cx="3896845" cy="13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Thanks for</a:t>
            </a:r>
            <a:endParaRPr sz="4400" dirty="0"/>
          </a:p>
        </p:txBody>
      </p:sp>
      <p:sp>
        <p:nvSpPr>
          <p:cNvPr id="8" name="Google Shape;2424;p72">
            <a:extLst>
              <a:ext uri="{FF2B5EF4-FFF2-40B4-BE49-F238E27FC236}">
                <a16:creationId xmlns:a16="http://schemas.microsoft.com/office/drawing/2014/main" id="{41A92975-78C2-AB73-798F-C57A3629A8C9}"/>
              </a:ext>
            </a:extLst>
          </p:cNvPr>
          <p:cNvSpPr/>
          <p:nvPr/>
        </p:nvSpPr>
        <p:spPr>
          <a:xfrm>
            <a:off x="1113333" y="1938434"/>
            <a:ext cx="6917333" cy="7376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tx1"/>
                </a:solidFill>
                <a:latin typeface="Open Sans"/>
              </a:rPr>
              <a:t>Watching  &amp; Listening</a:t>
            </a:r>
            <a:endParaRPr b="1" i="0" dirty="0">
              <a:ln>
                <a:noFill/>
              </a:ln>
              <a:solidFill>
                <a:schemeClr val="tx1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04044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/>
          <p:nvPr/>
        </p:nvSpPr>
        <p:spPr>
          <a:xfrm rot="-5400000">
            <a:off x="181950" y="1587925"/>
            <a:ext cx="423000" cy="653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38"/>
          <p:cNvGrpSpPr/>
          <p:nvPr/>
        </p:nvGrpSpPr>
        <p:grpSpPr>
          <a:xfrm>
            <a:off x="192327" y="335373"/>
            <a:ext cx="239095" cy="171413"/>
            <a:chOff x="-1593925" y="-140225"/>
            <a:chExt cx="331800" cy="237875"/>
          </a:xfrm>
        </p:grpSpPr>
        <p:cxnSp>
          <p:nvCxnSpPr>
            <p:cNvPr id="319" name="Google Shape;319;p38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38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38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2" name="Google Shape;322;p38"/>
          <p:cNvGrpSpPr/>
          <p:nvPr/>
        </p:nvGrpSpPr>
        <p:grpSpPr>
          <a:xfrm>
            <a:off x="192331" y="1823751"/>
            <a:ext cx="239088" cy="182056"/>
            <a:chOff x="359175" y="637250"/>
            <a:chExt cx="255300" cy="194400"/>
          </a:xfrm>
        </p:grpSpPr>
        <p:grpSp>
          <p:nvGrpSpPr>
            <p:cNvPr id="323" name="Google Shape;323;p38"/>
            <p:cNvGrpSpPr/>
            <p:nvPr/>
          </p:nvGrpSpPr>
          <p:grpSpPr>
            <a:xfrm>
              <a:off x="359175" y="637250"/>
              <a:ext cx="255300" cy="78000"/>
              <a:chOff x="648300" y="324950"/>
              <a:chExt cx="255300" cy="78000"/>
            </a:xfrm>
          </p:grpSpPr>
          <p:cxnSp>
            <p:nvCxnSpPr>
              <p:cNvPr id="324" name="Google Shape;324;p38"/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38"/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26" name="Google Shape;326;p38"/>
            <p:cNvSpPr/>
            <p:nvPr/>
          </p:nvSpPr>
          <p:spPr>
            <a:xfrm>
              <a:off x="404725" y="637250"/>
              <a:ext cx="166500" cy="194400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27" name="Google Shape;327;p38"/>
          <p:cNvGrpSpPr/>
          <p:nvPr/>
        </p:nvGrpSpPr>
        <p:grpSpPr>
          <a:xfrm>
            <a:off x="223704" y="2465582"/>
            <a:ext cx="176342" cy="159500"/>
            <a:chOff x="518158" y="1088300"/>
            <a:chExt cx="176342" cy="159500"/>
          </a:xfrm>
        </p:grpSpPr>
        <p:cxnSp>
          <p:nvCxnSpPr>
            <p:cNvPr id="328" name="Google Shape;328;p38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38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38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1" name="Google Shape;331;p38"/>
          <p:cNvGrpSpPr/>
          <p:nvPr/>
        </p:nvGrpSpPr>
        <p:grpSpPr>
          <a:xfrm>
            <a:off x="223675" y="3084858"/>
            <a:ext cx="176400" cy="263091"/>
            <a:chOff x="519725" y="1778180"/>
            <a:chExt cx="176400" cy="263091"/>
          </a:xfrm>
        </p:grpSpPr>
        <p:sp>
          <p:nvSpPr>
            <p:cNvPr id="332" name="Google Shape;332;p38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38"/>
          <p:cNvGrpSpPr/>
          <p:nvPr/>
        </p:nvGrpSpPr>
        <p:grpSpPr>
          <a:xfrm>
            <a:off x="218275" y="3807724"/>
            <a:ext cx="187200" cy="159600"/>
            <a:chOff x="508825" y="2429151"/>
            <a:chExt cx="187200" cy="159600"/>
          </a:xfrm>
        </p:grpSpPr>
        <p:sp>
          <p:nvSpPr>
            <p:cNvPr id="335" name="Google Shape;335;p38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37" name="Google Shape;337;p38"/>
          <p:cNvGrpSpPr/>
          <p:nvPr/>
        </p:nvGrpSpPr>
        <p:grpSpPr>
          <a:xfrm>
            <a:off x="223675" y="4427100"/>
            <a:ext cx="176400" cy="176400"/>
            <a:chOff x="514225" y="2875375"/>
            <a:chExt cx="176400" cy="176400"/>
          </a:xfrm>
        </p:grpSpPr>
        <p:sp>
          <p:nvSpPr>
            <p:cNvPr id="338" name="Google Shape;338;p38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9" name="Google Shape;339;p38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38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1" name="Google Shape;341;p38"/>
          <p:cNvSpPr txBox="1">
            <a:spLocks noGrp="1"/>
          </p:cNvSpPr>
          <p:nvPr>
            <p:ph type="body" idx="1"/>
          </p:nvPr>
        </p:nvSpPr>
        <p:spPr>
          <a:xfrm>
            <a:off x="1389663" y="1466498"/>
            <a:ext cx="7056000" cy="3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Top-down Approach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Brain-storm on Image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Table relationship (Subset – bus matrix)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Database</a:t>
            </a:r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648000" y="368825"/>
            <a:ext cx="8496000" cy="9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Advent Pro"/>
                <a:sym typeface="Advent Pro"/>
              </a:rPr>
              <a:t>Agenda</a:t>
            </a:r>
            <a:endParaRPr sz="4000" dirty="0">
              <a:solidFill>
                <a:schemeClr val="bg1">
                  <a:lumMod val="75000"/>
                </a:schemeClr>
              </a:solidFill>
              <a:latin typeface="Advent Pro"/>
              <a:sym typeface="Advent Pro"/>
            </a:endParaRPr>
          </a:p>
        </p:txBody>
      </p:sp>
      <p:sp>
        <p:nvSpPr>
          <p:cNvPr id="347" name="Google Shape;347;p38">
            <a:hlinkClick r:id="rId3" action="ppaction://hlinksldjump"/>
          </p:cNvPr>
          <p:cNvSpPr/>
          <p:nvPr/>
        </p:nvSpPr>
        <p:spPr>
          <a:xfrm>
            <a:off x="114725" y="299560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8">
            <a:hlinkClick r:id="" action="ppaction://noaction"/>
          </p:cNvPr>
          <p:cNvSpPr/>
          <p:nvPr/>
        </p:nvSpPr>
        <p:spPr>
          <a:xfrm>
            <a:off x="131850" y="371135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>
            <a:hlinkClick r:id="" action="ppaction://noaction"/>
          </p:cNvPr>
          <p:cNvSpPr/>
          <p:nvPr/>
        </p:nvSpPr>
        <p:spPr>
          <a:xfrm>
            <a:off x="131850" y="4313988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8">
            <a:hlinkClick r:id="rId4" action="ppaction://hlinksldjump"/>
          </p:cNvPr>
          <p:cNvSpPr/>
          <p:nvPr/>
        </p:nvSpPr>
        <p:spPr>
          <a:xfrm>
            <a:off x="131838" y="23665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8">
            <a:hlinkClick r:id="rId5" action="ppaction://hlinksldjump"/>
          </p:cNvPr>
          <p:cNvSpPr/>
          <p:nvPr/>
        </p:nvSpPr>
        <p:spPr>
          <a:xfrm>
            <a:off x="131838" y="17419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/>
          <p:nvPr/>
        </p:nvSpPr>
        <p:spPr>
          <a:xfrm rot="-5400000">
            <a:off x="181950" y="2218475"/>
            <a:ext cx="423000" cy="653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9"/>
          <p:cNvGrpSpPr/>
          <p:nvPr/>
        </p:nvGrpSpPr>
        <p:grpSpPr>
          <a:xfrm>
            <a:off x="192327" y="335373"/>
            <a:ext cx="239095" cy="171413"/>
            <a:chOff x="-1593925" y="-140225"/>
            <a:chExt cx="331800" cy="237875"/>
          </a:xfrm>
        </p:grpSpPr>
        <p:cxnSp>
          <p:nvCxnSpPr>
            <p:cNvPr id="363" name="Google Shape;363;p39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39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39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6" name="Google Shape;366;p39"/>
          <p:cNvGrpSpPr/>
          <p:nvPr/>
        </p:nvGrpSpPr>
        <p:grpSpPr>
          <a:xfrm>
            <a:off x="192331" y="1823751"/>
            <a:ext cx="239088" cy="182056"/>
            <a:chOff x="359175" y="637250"/>
            <a:chExt cx="255300" cy="194400"/>
          </a:xfrm>
        </p:grpSpPr>
        <p:grpSp>
          <p:nvGrpSpPr>
            <p:cNvPr id="367" name="Google Shape;367;p39"/>
            <p:cNvGrpSpPr/>
            <p:nvPr/>
          </p:nvGrpSpPr>
          <p:grpSpPr>
            <a:xfrm>
              <a:off x="359175" y="637250"/>
              <a:ext cx="255300" cy="78000"/>
              <a:chOff x="648300" y="324950"/>
              <a:chExt cx="255300" cy="78000"/>
            </a:xfrm>
          </p:grpSpPr>
          <p:cxnSp>
            <p:nvCxnSpPr>
              <p:cNvPr id="368" name="Google Shape;368;p39"/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39"/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70" name="Google Shape;370;p39"/>
            <p:cNvSpPr/>
            <p:nvPr/>
          </p:nvSpPr>
          <p:spPr>
            <a:xfrm>
              <a:off x="404725" y="637250"/>
              <a:ext cx="166500" cy="194400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71" name="Google Shape;371;p39"/>
          <p:cNvGrpSpPr/>
          <p:nvPr/>
        </p:nvGrpSpPr>
        <p:grpSpPr>
          <a:xfrm>
            <a:off x="223704" y="2465582"/>
            <a:ext cx="176342" cy="159500"/>
            <a:chOff x="518158" y="1088300"/>
            <a:chExt cx="176342" cy="159500"/>
          </a:xfrm>
        </p:grpSpPr>
        <p:cxnSp>
          <p:nvCxnSpPr>
            <p:cNvPr id="372" name="Google Shape;372;p39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39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39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5" name="Google Shape;375;p39"/>
          <p:cNvGrpSpPr/>
          <p:nvPr/>
        </p:nvGrpSpPr>
        <p:grpSpPr>
          <a:xfrm>
            <a:off x="223675" y="3084858"/>
            <a:ext cx="176400" cy="263091"/>
            <a:chOff x="519725" y="1778180"/>
            <a:chExt cx="176400" cy="263091"/>
          </a:xfrm>
        </p:grpSpPr>
        <p:sp>
          <p:nvSpPr>
            <p:cNvPr id="376" name="Google Shape;376;p39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39"/>
          <p:cNvGrpSpPr/>
          <p:nvPr/>
        </p:nvGrpSpPr>
        <p:grpSpPr>
          <a:xfrm>
            <a:off x="218275" y="3807724"/>
            <a:ext cx="187200" cy="159600"/>
            <a:chOff x="508825" y="2429151"/>
            <a:chExt cx="187200" cy="159600"/>
          </a:xfrm>
        </p:grpSpPr>
        <p:sp>
          <p:nvSpPr>
            <p:cNvPr id="379" name="Google Shape;379;p39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1" name="Google Shape;381;p39"/>
          <p:cNvGrpSpPr/>
          <p:nvPr/>
        </p:nvGrpSpPr>
        <p:grpSpPr>
          <a:xfrm>
            <a:off x="223675" y="4427100"/>
            <a:ext cx="176400" cy="176400"/>
            <a:chOff x="514225" y="2875375"/>
            <a:chExt cx="176400" cy="176400"/>
          </a:xfrm>
        </p:grpSpPr>
        <p:sp>
          <p:nvSpPr>
            <p:cNvPr id="382" name="Google Shape;382;p39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3" name="Google Shape;383;p39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39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7" name="Google Shape;387;p39">
            <a:hlinkClick r:id="" action="ppaction://hlinkshowjump?jump=nextslide"/>
          </p:cNvPr>
          <p:cNvSpPr/>
          <p:nvPr/>
        </p:nvSpPr>
        <p:spPr>
          <a:xfrm rot="10800000">
            <a:off x="8654437" y="4302300"/>
            <a:ext cx="301200" cy="3012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39"/>
          <p:cNvGrpSpPr/>
          <p:nvPr/>
        </p:nvGrpSpPr>
        <p:grpSpPr>
          <a:xfrm rot="10800000">
            <a:off x="8745326" y="4425438"/>
            <a:ext cx="119400" cy="54900"/>
            <a:chOff x="8645564" y="4373138"/>
            <a:chExt cx="119400" cy="54900"/>
          </a:xfrm>
        </p:grpSpPr>
        <p:cxnSp>
          <p:nvCxnSpPr>
            <p:cNvPr id="389" name="Google Shape;389;p39"/>
            <p:cNvCxnSpPr/>
            <p:nvPr/>
          </p:nvCxnSpPr>
          <p:spPr>
            <a:xfrm>
              <a:off x="8707064" y="43731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9"/>
            <p:cNvCxnSpPr/>
            <p:nvPr/>
          </p:nvCxnSpPr>
          <p:spPr>
            <a:xfrm flipH="1">
              <a:off x="8645564" y="43731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1" name="Google Shape;391;p39">
            <a:hlinkClick r:id="rId3" action="ppaction://hlinksldjump"/>
          </p:cNvPr>
          <p:cNvSpPr/>
          <p:nvPr/>
        </p:nvSpPr>
        <p:spPr>
          <a:xfrm>
            <a:off x="114725" y="299560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9">
            <a:hlinkClick r:id="" action="ppaction://noaction"/>
          </p:cNvPr>
          <p:cNvSpPr/>
          <p:nvPr/>
        </p:nvSpPr>
        <p:spPr>
          <a:xfrm>
            <a:off x="131850" y="371135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9">
            <a:hlinkClick r:id="" action="ppaction://noaction"/>
          </p:cNvPr>
          <p:cNvSpPr/>
          <p:nvPr/>
        </p:nvSpPr>
        <p:spPr>
          <a:xfrm>
            <a:off x="131850" y="4313988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9">
            <a:hlinkClick r:id="rId4" action="ppaction://hlinksldjump"/>
          </p:cNvPr>
          <p:cNvSpPr/>
          <p:nvPr/>
        </p:nvSpPr>
        <p:spPr>
          <a:xfrm>
            <a:off x="131838" y="23665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9">
            <a:hlinkClick r:id="rId5" action="ppaction://hlinksldjump"/>
          </p:cNvPr>
          <p:cNvSpPr/>
          <p:nvPr/>
        </p:nvSpPr>
        <p:spPr>
          <a:xfrm>
            <a:off x="131838" y="17419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9">
            <a:hlinkClick r:id="" action="ppaction://hlinkshowjump?jump=previousslide"/>
          </p:cNvPr>
          <p:cNvSpPr/>
          <p:nvPr/>
        </p:nvSpPr>
        <p:spPr>
          <a:xfrm>
            <a:off x="8654437" y="3856175"/>
            <a:ext cx="301200" cy="3012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9"/>
          <p:cNvGrpSpPr/>
          <p:nvPr/>
        </p:nvGrpSpPr>
        <p:grpSpPr>
          <a:xfrm>
            <a:off x="8745348" y="3979338"/>
            <a:ext cx="119400" cy="54900"/>
            <a:chOff x="8745348" y="3979338"/>
            <a:chExt cx="119400" cy="54900"/>
          </a:xfrm>
        </p:grpSpPr>
        <p:cxnSp>
          <p:nvCxnSpPr>
            <p:cNvPr id="398" name="Google Shape;398;p39">
              <a:hlinkClick r:id="" action="ppaction://hlinkshowjump?jump=previousslide"/>
            </p:cNvPr>
            <p:cNvCxnSpPr/>
            <p:nvPr/>
          </p:nvCxnSpPr>
          <p:spPr>
            <a:xfrm>
              <a:off x="8806848" y="39793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39">
              <a:hlinkClick r:id="" action="ppaction://hlinkshowjump?jump=previousslide"/>
            </p:cNvPr>
            <p:cNvCxnSpPr/>
            <p:nvPr/>
          </p:nvCxnSpPr>
          <p:spPr>
            <a:xfrm flipH="1">
              <a:off x="8745348" y="39793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00C25F7-E4F9-F483-3621-B79A0421F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00" y="656434"/>
            <a:ext cx="8362671" cy="4423731"/>
          </a:xfrm>
          <a:prstGeom prst="rect">
            <a:avLst/>
          </a:prstGeom>
        </p:spPr>
      </p:pic>
      <p:sp>
        <p:nvSpPr>
          <p:cNvPr id="8" name="Google Shape;276;p37">
            <a:extLst>
              <a:ext uri="{FF2B5EF4-FFF2-40B4-BE49-F238E27FC236}">
                <a16:creationId xmlns:a16="http://schemas.microsoft.com/office/drawing/2014/main" id="{E4C9DF24-963E-C874-E32D-0EBB52FEB195}"/>
              </a:ext>
            </a:extLst>
          </p:cNvPr>
          <p:cNvSpPr txBox="1">
            <a:spLocks/>
          </p:cNvSpPr>
          <p:nvPr/>
        </p:nvSpPr>
        <p:spPr>
          <a:xfrm>
            <a:off x="4150356" y="-89727"/>
            <a:ext cx="61866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Summary Dashboard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"/>
          <p:cNvSpPr txBox="1">
            <a:spLocks noGrp="1"/>
          </p:cNvSpPr>
          <p:nvPr>
            <p:ph type="title"/>
          </p:nvPr>
        </p:nvSpPr>
        <p:spPr>
          <a:xfrm>
            <a:off x="2117661" y="1860274"/>
            <a:ext cx="5448600" cy="12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Top-Down Approach</a:t>
            </a:r>
            <a:endParaRPr sz="6600" dirty="0"/>
          </a:p>
        </p:txBody>
      </p:sp>
      <p:grpSp>
        <p:nvGrpSpPr>
          <p:cNvPr id="407" name="Google Shape;407;p40"/>
          <p:cNvGrpSpPr/>
          <p:nvPr/>
        </p:nvGrpSpPr>
        <p:grpSpPr>
          <a:xfrm>
            <a:off x="192327" y="335373"/>
            <a:ext cx="239095" cy="171413"/>
            <a:chOff x="-1593925" y="-140225"/>
            <a:chExt cx="331800" cy="237875"/>
          </a:xfrm>
        </p:grpSpPr>
        <p:cxnSp>
          <p:nvCxnSpPr>
            <p:cNvPr id="408" name="Google Shape;408;p40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40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40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1" name="Google Shape;411;p40"/>
          <p:cNvGrpSpPr/>
          <p:nvPr/>
        </p:nvGrpSpPr>
        <p:grpSpPr>
          <a:xfrm>
            <a:off x="192331" y="1823751"/>
            <a:ext cx="239088" cy="182056"/>
            <a:chOff x="359175" y="637250"/>
            <a:chExt cx="255300" cy="194400"/>
          </a:xfrm>
        </p:grpSpPr>
        <p:grpSp>
          <p:nvGrpSpPr>
            <p:cNvPr id="412" name="Google Shape;412;p40"/>
            <p:cNvGrpSpPr/>
            <p:nvPr/>
          </p:nvGrpSpPr>
          <p:grpSpPr>
            <a:xfrm>
              <a:off x="359175" y="637250"/>
              <a:ext cx="255300" cy="78000"/>
              <a:chOff x="648300" y="324950"/>
              <a:chExt cx="255300" cy="78000"/>
            </a:xfrm>
          </p:grpSpPr>
          <p:cxnSp>
            <p:nvCxnSpPr>
              <p:cNvPr id="413" name="Google Shape;413;p40"/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4" name="Google Shape;414;p40"/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15" name="Google Shape;415;p40"/>
            <p:cNvSpPr/>
            <p:nvPr/>
          </p:nvSpPr>
          <p:spPr>
            <a:xfrm>
              <a:off x="404725" y="637250"/>
              <a:ext cx="166500" cy="194400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16" name="Google Shape;416;p40"/>
          <p:cNvGrpSpPr/>
          <p:nvPr/>
        </p:nvGrpSpPr>
        <p:grpSpPr>
          <a:xfrm>
            <a:off x="223675" y="3084858"/>
            <a:ext cx="176400" cy="263091"/>
            <a:chOff x="519725" y="1778180"/>
            <a:chExt cx="176400" cy="263091"/>
          </a:xfrm>
        </p:grpSpPr>
        <p:sp>
          <p:nvSpPr>
            <p:cNvPr id="417" name="Google Shape;417;p40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40"/>
          <p:cNvGrpSpPr/>
          <p:nvPr/>
        </p:nvGrpSpPr>
        <p:grpSpPr>
          <a:xfrm>
            <a:off x="223675" y="4427100"/>
            <a:ext cx="176400" cy="176400"/>
            <a:chOff x="514225" y="2875375"/>
            <a:chExt cx="176400" cy="176400"/>
          </a:xfrm>
        </p:grpSpPr>
        <p:sp>
          <p:nvSpPr>
            <p:cNvPr id="420" name="Google Shape;420;p40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1" name="Google Shape;421;p40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40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8" name="Google Shape;428;p40">
            <a:hlinkClick r:id="rId3" action="ppaction://hlinksldjump"/>
          </p:cNvPr>
          <p:cNvSpPr/>
          <p:nvPr/>
        </p:nvSpPr>
        <p:spPr>
          <a:xfrm>
            <a:off x="114725" y="299560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0">
            <a:hlinkClick r:id="" action="ppaction://noaction"/>
          </p:cNvPr>
          <p:cNvSpPr/>
          <p:nvPr/>
        </p:nvSpPr>
        <p:spPr>
          <a:xfrm>
            <a:off x="131850" y="4313988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0">
            <a:hlinkClick r:id="rId4" action="ppaction://hlinksldjump"/>
          </p:cNvPr>
          <p:cNvSpPr/>
          <p:nvPr/>
        </p:nvSpPr>
        <p:spPr>
          <a:xfrm>
            <a:off x="131838" y="17419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0"/>
          <p:cNvSpPr/>
          <p:nvPr/>
        </p:nvSpPr>
        <p:spPr>
          <a:xfrm rot="-5400000">
            <a:off x="181950" y="2218475"/>
            <a:ext cx="423000" cy="653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40"/>
          <p:cNvGrpSpPr/>
          <p:nvPr/>
        </p:nvGrpSpPr>
        <p:grpSpPr>
          <a:xfrm>
            <a:off x="223704" y="2465582"/>
            <a:ext cx="176342" cy="159500"/>
            <a:chOff x="518158" y="1088300"/>
            <a:chExt cx="176342" cy="159500"/>
          </a:xfrm>
        </p:grpSpPr>
        <p:cxnSp>
          <p:nvCxnSpPr>
            <p:cNvPr id="438" name="Google Shape;438;p40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" name="Google Shape;439;p40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" name="Google Shape;440;p40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1" name="Google Shape;441;p40">
            <a:hlinkClick r:id="rId5" action="ppaction://hlinksldjump"/>
          </p:cNvPr>
          <p:cNvSpPr/>
          <p:nvPr/>
        </p:nvSpPr>
        <p:spPr>
          <a:xfrm>
            <a:off x="131838" y="23665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40"/>
          <p:cNvGrpSpPr/>
          <p:nvPr/>
        </p:nvGrpSpPr>
        <p:grpSpPr>
          <a:xfrm>
            <a:off x="218275" y="3807724"/>
            <a:ext cx="187200" cy="159600"/>
            <a:chOff x="508825" y="2429151"/>
            <a:chExt cx="187200" cy="159600"/>
          </a:xfrm>
        </p:grpSpPr>
        <p:sp>
          <p:nvSpPr>
            <p:cNvPr id="443" name="Google Shape;443;p40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45" name="Google Shape;445;p40">
            <a:hlinkClick r:id="" action="ppaction://noaction"/>
          </p:cNvPr>
          <p:cNvSpPr/>
          <p:nvPr/>
        </p:nvSpPr>
        <p:spPr>
          <a:xfrm>
            <a:off x="131850" y="371135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2"/>
          <p:cNvSpPr txBox="1">
            <a:spLocks noGrp="1"/>
          </p:cNvSpPr>
          <p:nvPr>
            <p:ph type="subTitle" idx="1"/>
          </p:nvPr>
        </p:nvSpPr>
        <p:spPr>
          <a:xfrm>
            <a:off x="2876700" y="2934213"/>
            <a:ext cx="4043100" cy="5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—Someone Famous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5" name="Google Shape;515;p42"/>
          <p:cNvSpPr/>
          <p:nvPr/>
        </p:nvSpPr>
        <p:spPr>
          <a:xfrm rot="-5400000">
            <a:off x="181950" y="1587925"/>
            <a:ext cx="423000" cy="653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" name="Google Shape;516;p42"/>
          <p:cNvGrpSpPr/>
          <p:nvPr/>
        </p:nvGrpSpPr>
        <p:grpSpPr>
          <a:xfrm>
            <a:off x="192327" y="335373"/>
            <a:ext cx="239095" cy="171413"/>
            <a:chOff x="-1593925" y="-140225"/>
            <a:chExt cx="331800" cy="237875"/>
          </a:xfrm>
        </p:grpSpPr>
        <p:cxnSp>
          <p:nvCxnSpPr>
            <p:cNvPr id="517" name="Google Shape;517;p42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42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42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20" name="Google Shape;520;p42"/>
          <p:cNvGrpSpPr/>
          <p:nvPr/>
        </p:nvGrpSpPr>
        <p:grpSpPr>
          <a:xfrm>
            <a:off x="192331" y="1823751"/>
            <a:ext cx="239088" cy="182056"/>
            <a:chOff x="359175" y="637250"/>
            <a:chExt cx="255300" cy="194400"/>
          </a:xfrm>
        </p:grpSpPr>
        <p:grpSp>
          <p:nvGrpSpPr>
            <p:cNvPr id="521" name="Google Shape;521;p42"/>
            <p:cNvGrpSpPr/>
            <p:nvPr/>
          </p:nvGrpSpPr>
          <p:grpSpPr>
            <a:xfrm>
              <a:off x="359175" y="637250"/>
              <a:ext cx="255300" cy="78000"/>
              <a:chOff x="648300" y="324950"/>
              <a:chExt cx="255300" cy="78000"/>
            </a:xfrm>
          </p:grpSpPr>
          <p:cxnSp>
            <p:nvCxnSpPr>
              <p:cNvPr id="522" name="Google Shape;522;p42"/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" name="Google Shape;523;p42"/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24" name="Google Shape;524;p42"/>
            <p:cNvSpPr/>
            <p:nvPr/>
          </p:nvSpPr>
          <p:spPr>
            <a:xfrm>
              <a:off x="404725" y="637250"/>
              <a:ext cx="166500" cy="194400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25" name="Google Shape;525;p42"/>
          <p:cNvGrpSpPr/>
          <p:nvPr/>
        </p:nvGrpSpPr>
        <p:grpSpPr>
          <a:xfrm>
            <a:off x="223704" y="2465582"/>
            <a:ext cx="176342" cy="159500"/>
            <a:chOff x="518158" y="1088300"/>
            <a:chExt cx="176342" cy="159500"/>
          </a:xfrm>
        </p:grpSpPr>
        <p:cxnSp>
          <p:nvCxnSpPr>
            <p:cNvPr id="526" name="Google Shape;526;p42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42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42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29" name="Google Shape;529;p42"/>
          <p:cNvGrpSpPr/>
          <p:nvPr/>
        </p:nvGrpSpPr>
        <p:grpSpPr>
          <a:xfrm>
            <a:off x="223675" y="3084858"/>
            <a:ext cx="176400" cy="263091"/>
            <a:chOff x="519725" y="1778180"/>
            <a:chExt cx="176400" cy="263091"/>
          </a:xfrm>
        </p:grpSpPr>
        <p:sp>
          <p:nvSpPr>
            <p:cNvPr id="530" name="Google Shape;530;p42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42"/>
          <p:cNvGrpSpPr/>
          <p:nvPr/>
        </p:nvGrpSpPr>
        <p:grpSpPr>
          <a:xfrm>
            <a:off x="218275" y="3807724"/>
            <a:ext cx="187200" cy="159600"/>
            <a:chOff x="508825" y="2429151"/>
            <a:chExt cx="187200" cy="159600"/>
          </a:xfrm>
        </p:grpSpPr>
        <p:sp>
          <p:nvSpPr>
            <p:cNvPr id="533" name="Google Shape;533;p42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35" name="Google Shape;535;p42"/>
          <p:cNvGrpSpPr/>
          <p:nvPr/>
        </p:nvGrpSpPr>
        <p:grpSpPr>
          <a:xfrm>
            <a:off x="223675" y="4427100"/>
            <a:ext cx="176400" cy="176400"/>
            <a:chOff x="514225" y="2875375"/>
            <a:chExt cx="176400" cy="176400"/>
          </a:xfrm>
        </p:grpSpPr>
        <p:sp>
          <p:nvSpPr>
            <p:cNvPr id="536" name="Google Shape;536;p42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7" name="Google Shape;537;p42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42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3" name="Google Shape;543;p42">
            <a:hlinkClick r:id="rId3" action="ppaction://hlinksldjump"/>
          </p:cNvPr>
          <p:cNvSpPr/>
          <p:nvPr/>
        </p:nvSpPr>
        <p:spPr>
          <a:xfrm>
            <a:off x="114725" y="299560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2">
            <a:hlinkClick r:id="" action="ppaction://noaction"/>
          </p:cNvPr>
          <p:cNvSpPr/>
          <p:nvPr/>
        </p:nvSpPr>
        <p:spPr>
          <a:xfrm>
            <a:off x="131850" y="371135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42">
            <a:hlinkClick r:id="" action="ppaction://noaction"/>
          </p:cNvPr>
          <p:cNvSpPr/>
          <p:nvPr/>
        </p:nvSpPr>
        <p:spPr>
          <a:xfrm>
            <a:off x="131850" y="4313988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2">
            <a:hlinkClick r:id="rId4" action="ppaction://hlinksldjump"/>
          </p:cNvPr>
          <p:cNvSpPr/>
          <p:nvPr/>
        </p:nvSpPr>
        <p:spPr>
          <a:xfrm>
            <a:off x="131838" y="23665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2">
            <a:hlinkClick r:id="rId5" action="ppaction://hlinksldjump"/>
          </p:cNvPr>
          <p:cNvSpPr/>
          <p:nvPr/>
        </p:nvSpPr>
        <p:spPr>
          <a:xfrm>
            <a:off x="131838" y="17419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915CC-7C4F-BE7D-DAD5-0D542C500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643" y="676461"/>
            <a:ext cx="7149327" cy="1329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BBB76-3CFE-15DD-AB39-155D4968CD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251" y="2570032"/>
            <a:ext cx="7134241" cy="16407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1193606" y="2003716"/>
            <a:ext cx="7151764" cy="22964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Brain-storm by Image</a:t>
            </a:r>
            <a:endParaRPr sz="5400" dirty="0"/>
          </a:p>
        </p:txBody>
      </p:sp>
      <p:sp>
        <p:nvSpPr>
          <p:cNvPr id="559" name="Google Shape;559;p43"/>
          <p:cNvSpPr txBox="1">
            <a:spLocks noGrp="1"/>
          </p:cNvSpPr>
          <p:nvPr>
            <p:ph type="title" idx="2"/>
          </p:nvPr>
        </p:nvSpPr>
        <p:spPr>
          <a:xfrm>
            <a:off x="3776825" y="1130325"/>
            <a:ext cx="1590300" cy="7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60" name="Google Shape;560;p43"/>
          <p:cNvGrpSpPr/>
          <p:nvPr/>
        </p:nvGrpSpPr>
        <p:grpSpPr>
          <a:xfrm>
            <a:off x="192327" y="335373"/>
            <a:ext cx="239095" cy="171413"/>
            <a:chOff x="-1593925" y="-140225"/>
            <a:chExt cx="331800" cy="237875"/>
          </a:xfrm>
        </p:grpSpPr>
        <p:cxnSp>
          <p:nvCxnSpPr>
            <p:cNvPr id="561" name="Google Shape;561;p43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3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3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4" name="Google Shape;564;p43"/>
          <p:cNvGrpSpPr/>
          <p:nvPr/>
        </p:nvGrpSpPr>
        <p:grpSpPr>
          <a:xfrm>
            <a:off x="192331" y="1823751"/>
            <a:ext cx="239088" cy="182056"/>
            <a:chOff x="359175" y="637250"/>
            <a:chExt cx="255300" cy="194400"/>
          </a:xfrm>
        </p:grpSpPr>
        <p:grpSp>
          <p:nvGrpSpPr>
            <p:cNvPr id="565" name="Google Shape;565;p43"/>
            <p:cNvGrpSpPr/>
            <p:nvPr/>
          </p:nvGrpSpPr>
          <p:grpSpPr>
            <a:xfrm>
              <a:off x="359175" y="637250"/>
              <a:ext cx="255300" cy="78000"/>
              <a:chOff x="648300" y="324950"/>
              <a:chExt cx="255300" cy="78000"/>
            </a:xfrm>
          </p:grpSpPr>
          <p:cxnSp>
            <p:nvCxnSpPr>
              <p:cNvPr id="566" name="Google Shape;566;p43"/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7" name="Google Shape;567;p43"/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68" name="Google Shape;568;p43"/>
            <p:cNvSpPr/>
            <p:nvPr/>
          </p:nvSpPr>
          <p:spPr>
            <a:xfrm>
              <a:off x="404725" y="637250"/>
              <a:ext cx="166500" cy="194400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69" name="Google Shape;569;p43"/>
          <p:cNvGrpSpPr/>
          <p:nvPr/>
        </p:nvGrpSpPr>
        <p:grpSpPr>
          <a:xfrm>
            <a:off x="223704" y="2465582"/>
            <a:ext cx="176342" cy="159500"/>
            <a:chOff x="518158" y="1088300"/>
            <a:chExt cx="176342" cy="159500"/>
          </a:xfrm>
        </p:grpSpPr>
        <p:cxnSp>
          <p:nvCxnSpPr>
            <p:cNvPr id="570" name="Google Shape;570;p43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3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3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3" name="Google Shape;573;p43"/>
          <p:cNvGrpSpPr/>
          <p:nvPr/>
        </p:nvGrpSpPr>
        <p:grpSpPr>
          <a:xfrm>
            <a:off x="223675" y="3084858"/>
            <a:ext cx="176400" cy="263091"/>
            <a:chOff x="519725" y="1778180"/>
            <a:chExt cx="176400" cy="263091"/>
          </a:xfrm>
        </p:grpSpPr>
        <p:sp>
          <p:nvSpPr>
            <p:cNvPr id="574" name="Google Shape;574;p43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43"/>
          <p:cNvGrpSpPr/>
          <p:nvPr/>
        </p:nvGrpSpPr>
        <p:grpSpPr>
          <a:xfrm>
            <a:off x="218275" y="3807724"/>
            <a:ext cx="187200" cy="159600"/>
            <a:chOff x="508825" y="2429151"/>
            <a:chExt cx="187200" cy="159600"/>
          </a:xfrm>
        </p:grpSpPr>
        <p:sp>
          <p:nvSpPr>
            <p:cNvPr id="577" name="Google Shape;577;p43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79" name="Google Shape;579;p43"/>
          <p:cNvGrpSpPr/>
          <p:nvPr/>
        </p:nvGrpSpPr>
        <p:grpSpPr>
          <a:xfrm>
            <a:off x="223675" y="4427100"/>
            <a:ext cx="176400" cy="176400"/>
            <a:chOff x="514225" y="2875375"/>
            <a:chExt cx="176400" cy="176400"/>
          </a:xfrm>
        </p:grpSpPr>
        <p:sp>
          <p:nvSpPr>
            <p:cNvPr id="580" name="Google Shape;580;p43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1" name="Google Shape;581;p43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3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7" name="Google Shape;587;p43">
            <a:hlinkClick r:id="rId3" action="ppaction://hlinksldjump"/>
          </p:cNvPr>
          <p:cNvSpPr/>
          <p:nvPr/>
        </p:nvSpPr>
        <p:spPr>
          <a:xfrm>
            <a:off x="114725" y="299560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3">
            <a:hlinkClick r:id="" action="ppaction://noaction"/>
          </p:cNvPr>
          <p:cNvSpPr/>
          <p:nvPr/>
        </p:nvSpPr>
        <p:spPr>
          <a:xfrm>
            <a:off x="131850" y="371135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3">
            <a:hlinkClick r:id="" action="ppaction://noaction"/>
          </p:cNvPr>
          <p:cNvSpPr/>
          <p:nvPr/>
        </p:nvSpPr>
        <p:spPr>
          <a:xfrm>
            <a:off x="131850" y="4313988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3">
            <a:hlinkClick r:id="rId4" action="ppaction://hlinksldjump"/>
          </p:cNvPr>
          <p:cNvSpPr/>
          <p:nvPr/>
        </p:nvSpPr>
        <p:spPr>
          <a:xfrm>
            <a:off x="131838" y="23665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3">
            <a:hlinkClick r:id="rId4" action="ppaction://hlinksldjump"/>
          </p:cNvPr>
          <p:cNvSpPr/>
          <p:nvPr/>
        </p:nvSpPr>
        <p:spPr>
          <a:xfrm>
            <a:off x="131838" y="17419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768D4C-B501-04C3-18F8-9CB5F63F0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2" y="179243"/>
            <a:ext cx="8920635" cy="47850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FC13C0-5C91-65D8-9478-B966B748EB11}"/>
              </a:ext>
            </a:extLst>
          </p:cNvPr>
          <p:cNvSpPr/>
          <p:nvPr/>
        </p:nvSpPr>
        <p:spPr>
          <a:xfrm>
            <a:off x="4816305" y="244305"/>
            <a:ext cx="1026083" cy="52351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Year – dim_Date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D082C7-4108-A82B-9A91-3017614CACF8}"/>
              </a:ext>
            </a:extLst>
          </p:cNvPr>
          <p:cNvSpPr/>
          <p:nvPr/>
        </p:nvSpPr>
        <p:spPr>
          <a:xfrm>
            <a:off x="5975011" y="244304"/>
            <a:ext cx="1772958" cy="5235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Month –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dim_Date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6CCAD9-7409-23A9-6D29-4518D53F4967}"/>
              </a:ext>
            </a:extLst>
          </p:cNvPr>
          <p:cNvSpPr/>
          <p:nvPr/>
        </p:nvSpPr>
        <p:spPr>
          <a:xfrm>
            <a:off x="7877101" y="260503"/>
            <a:ext cx="1071455" cy="5073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Dim_BusinessUnit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002DF4-3F2E-6C2B-97FA-388B45E1945C}"/>
              </a:ext>
            </a:extLst>
          </p:cNvPr>
          <p:cNvSpPr/>
          <p:nvPr/>
        </p:nvSpPr>
        <p:spPr>
          <a:xfrm>
            <a:off x="1033062" y="900440"/>
            <a:ext cx="1897438" cy="6700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How many Employee in Company on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MM</a:t>
            </a:r>
            <a:r>
              <a:rPr lang="en-US" sz="1100" dirty="0">
                <a:solidFill>
                  <a:srgbClr val="FF0000"/>
                </a:solidFill>
              </a:rPr>
              <a:t> in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YYYY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B161AD-558F-B1FE-A689-8217F6615B83}"/>
              </a:ext>
            </a:extLst>
          </p:cNvPr>
          <p:cNvSpPr/>
          <p:nvPr/>
        </p:nvSpPr>
        <p:spPr>
          <a:xfrm>
            <a:off x="3039856" y="900440"/>
            <a:ext cx="1870681" cy="6700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What TYPE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CONTRACT</a:t>
            </a:r>
            <a:r>
              <a:rPr lang="en-US" sz="1100" dirty="0">
                <a:solidFill>
                  <a:srgbClr val="FF0000"/>
                </a:solidFill>
              </a:rPr>
              <a:t> of this EMPLOYEE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87973-45BE-1E11-D8B2-C6FB266ABFCD}"/>
              </a:ext>
            </a:extLst>
          </p:cNvPr>
          <p:cNvSpPr/>
          <p:nvPr/>
        </p:nvSpPr>
        <p:spPr>
          <a:xfrm>
            <a:off x="4969868" y="900440"/>
            <a:ext cx="2778101" cy="6700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How many “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Junior</a:t>
            </a:r>
            <a:r>
              <a:rPr lang="en-US" sz="1100" dirty="0">
                <a:solidFill>
                  <a:srgbClr val="FF0000"/>
                </a:solidFill>
              </a:rPr>
              <a:t>” | “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Mid-Level</a:t>
            </a:r>
            <a:r>
              <a:rPr lang="en-US" sz="1100" dirty="0">
                <a:solidFill>
                  <a:srgbClr val="FF0000"/>
                </a:solidFill>
              </a:rPr>
              <a:t>” | “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Senior</a:t>
            </a:r>
            <a:r>
              <a:rPr lang="en-US" sz="1100" dirty="0">
                <a:solidFill>
                  <a:srgbClr val="FF0000"/>
                </a:solidFill>
              </a:rPr>
              <a:t>” in company at </a:t>
            </a:r>
            <a:r>
              <a:rPr lang="en-US" sz="1100" dirty="0">
                <a:solidFill>
                  <a:schemeClr val="tx1"/>
                </a:solidFill>
              </a:rPr>
              <a:t>MM/yyyy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AD2826-9D58-FFCE-FA89-D977B51FE69B}"/>
              </a:ext>
            </a:extLst>
          </p:cNvPr>
          <p:cNvSpPr/>
          <p:nvPr/>
        </p:nvSpPr>
        <p:spPr>
          <a:xfrm>
            <a:off x="7877101" y="870016"/>
            <a:ext cx="1029574" cy="670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AVG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dim_Tenure)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ABBDB-887B-F112-73CD-5D80E75E55DB}"/>
              </a:ext>
            </a:extLst>
          </p:cNvPr>
          <p:cNvSpPr/>
          <p:nvPr/>
        </p:nvSpPr>
        <p:spPr>
          <a:xfrm>
            <a:off x="1033062" y="1703157"/>
            <a:ext cx="1870681" cy="6700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How many </a:t>
            </a:r>
            <a:r>
              <a:rPr lang="en-US" sz="1100" dirty="0">
                <a:solidFill>
                  <a:srgbClr val="FF0000"/>
                </a:solidFill>
              </a:rPr>
              <a:t>Emp</a:t>
            </a:r>
            <a:r>
              <a:rPr lang="en-US" sz="1100" dirty="0"/>
              <a:t> , have </a:t>
            </a:r>
            <a:r>
              <a:rPr lang="en-US" sz="1100" dirty="0">
                <a:solidFill>
                  <a:srgbClr val="FF0000"/>
                </a:solidFill>
              </a:rPr>
              <a:t>Gender</a:t>
            </a:r>
            <a:r>
              <a:rPr lang="en-US" sz="1100" dirty="0"/>
              <a:t> is “F”, and </a:t>
            </a:r>
            <a:r>
              <a:rPr lang="en-US" sz="1100" dirty="0">
                <a:solidFill>
                  <a:srgbClr val="FF0000"/>
                </a:solidFill>
              </a:rPr>
              <a:t>SeniorityLevel</a:t>
            </a:r>
            <a:r>
              <a:rPr lang="en-US" sz="1100" dirty="0"/>
              <a:t> is “Senior”</a:t>
            </a:r>
          </a:p>
          <a:p>
            <a:pPr algn="ctr"/>
            <a:r>
              <a:rPr lang="en-US" sz="1100" dirty="0"/>
              <a:t>at </a:t>
            </a:r>
            <a:r>
              <a:rPr lang="en-US" sz="1050" dirty="0">
                <a:solidFill>
                  <a:srgbClr val="FF0000"/>
                </a:solidFill>
              </a:rPr>
              <a:t>MM/yyyy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DB7EC7-252B-3AFA-8A11-45DFC4E658A9}"/>
              </a:ext>
            </a:extLst>
          </p:cNvPr>
          <p:cNvSpPr/>
          <p:nvPr/>
        </p:nvSpPr>
        <p:spPr>
          <a:xfrm>
            <a:off x="2979361" y="1703157"/>
            <a:ext cx="1870681" cy="6700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Group by </a:t>
            </a:r>
            <a:r>
              <a:rPr lang="en-US" sz="1400" dirty="0">
                <a:solidFill>
                  <a:srgbClr val="FF0000"/>
                </a:solidFill>
              </a:rPr>
              <a:t>Gender</a:t>
            </a:r>
            <a:r>
              <a:rPr lang="en-US" dirty="0"/>
              <a:t>, with all Emp at </a:t>
            </a:r>
            <a:r>
              <a:rPr lang="en-US" sz="1400" dirty="0">
                <a:solidFill>
                  <a:srgbClr val="FF0000"/>
                </a:solidFill>
              </a:rPr>
              <a:t>MM/yyyy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77860E-CB4A-FDD8-B2DF-C528124CD8A9}"/>
              </a:ext>
            </a:extLst>
          </p:cNvPr>
          <p:cNvSpPr/>
          <p:nvPr/>
        </p:nvSpPr>
        <p:spPr>
          <a:xfrm>
            <a:off x="4969868" y="1703157"/>
            <a:ext cx="2778101" cy="6700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AgeBanding</a:t>
            </a:r>
            <a:r>
              <a:rPr lang="en-US" dirty="0"/>
              <a:t> (</a:t>
            </a:r>
            <a:r>
              <a:rPr lang="en-US" dirty="0">
                <a:solidFill>
                  <a:srgbClr val="00B050"/>
                </a:solidFill>
              </a:rPr>
              <a:t>From-To</a:t>
            </a:r>
            <a:r>
              <a:rPr lang="en-US" dirty="0"/>
              <a:t>) have how many </a:t>
            </a:r>
            <a:r>
              <a:rPr lang="en-US" dirty="0">
                <a:solidFill>
                  <a:srgbClr val="FF0000"/>
                </a:solidFill>
              </a:rPr>
              <a:t>Emp</a:t>
            </a:r>
            <a:r>
              <a:rPr lang="en-US" dirty="0"/>
              <a:t> ? at </a:t>
            </a:r>
            <a:r>
              <a:rPr lang="en-US" sz="1400" dirty="0">
                <a:solidFill>
                  <a:srgbClr val="FF0000"/>
                </a:solidFill>
              </a:rPr>
              <a:t>MM/yyyy</a:t>
            </a:r>
            <a:r>
              <a:rPr lang="en-US" dirty="0"/>
              <a:t>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0F566E-4141-B002-82B4-551810BD8A73}"/>
              </a:ext>
            </a:extLst>
          </p:cNvPr>
          <p:cNvSpPr/>
          <p:nvPr/>
        </p:nvSpPr>
        <p:spPr>
          <a:xfrm>
            <a:off x="7867795" y="1703157"/>
            <a:ext cx="996998" cy="6700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AVG(Age) of all Emp at </a:t>
            </a:r>
            <a:r>
              <a:rPr lang="en-US" sz="1100" dirty="0">
                <a:solidFill>
                  <a:srgbClr val="FF0000"/>
                </a:solidFill>
              </a:rPr>
              <a:t>MM/yyyy</a:t>
            </a:r>
            <a:endParaRPr lang="en-US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325644-FEDF-0722-C8CE-C2F540E5C388}"/>
              </a:ext>
            </a:extLst>
          </p:cNvPr>
          <p:cNvSpPr/>
          <p:nvPr/>
        </p:nvSpPr>
        <p:spPr>
          <a:xfrm>
            <a:off x="1033061" y="2530989"/>
            <a:ext cx="1759000" cy="67009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How many </a:t>
            </a:r>
            <a:r>
              <a:rPr lang="en-US" sz="1200" dirty="0">
                <a:solidFill>
                  <a:srgbClr val="00B0F0"/>
                </a:solidFill>
              </a:rPr>
              <a:t>Emp</a:t>
            </a:r>
            <a:r>
              <a:rPr lang="en-US" sz="1200" dirty="0"/>
              <a:t> have been Hired at </a:t>
            </a:r>
            <a:r>
              <a:rPr lang="en-US" sz="1200" dirty="0">
                <a:solidFill>
                  <a:srgbClr val="00B0F0"/>
                </a:solidFill>
              </a:rPr>
              <a:t>MM/yyyy </a:t>
            </a:r>
            <a:r>
              <a:rPr lang="en-US" sz="1200" dirty="0">
                <a:solidFill>
                  <a:schemeClr val="tx1"/>
                </a:solidFill>
              </a:rPr>
              <a:t>–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MoM / YoY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DD21EC-099C-4989-5A7E-849B08EB06C0}"/>
              </a:ext>
            </a:extLst>
          </p:cNvPr>
          <p:cNvSpPr/>
          <p:nvPr/>
        </p:nvSpPr>
        <p:spPr>
          <a:xfrm>
            <a:off x="2875822" y="2530990"/>
            <a:ext cx="1909073" cy="6700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What </a:t>
            </a:r>
            <a:r>
              <a:rPr lang="en-US" sz="1200" dirty="0">
                <a:solidFill>
                  <a:srgbClr val="00B0F0"/>
                </a:solidFill>
              </a:rPr>
              <a:t>Contract type </a:t>
            </a:r>
            <a:r>
              <a:rPr lang="en-US" sz="1200" dirty="0"/>
              <a:t>in </a:t>
            </a:r>
            <a:r>
              <a:rPr lang="en-US" sz="1200" dirty="0">
                <a:solidFill>
                  <a:srgbClr val="00B0F0"/>
                </a:solidFill>
              </a:rPr>
              <a:t>BusinessUnit</a:t>
            </a:r>
            <a:r>
              <a:rPr lang="en-US" sz="1200" dirty="0"/>
              <a:t> of the </a:t>
            </a:r>
            <a:r>
              <a:rPr lang="en-US" sz="1200" dirty="0">
                <a:solidFill>
                  <a:srgbClr val="00B0F0"/>
                </a:solidFill>
              </a:rPr>
              <a:t>Emp</a:t>
            </a:r>
            <a:r>
              <a:rPr lang="en-US" sz="1200" dirty="0"/>
              <a:t> was Hires at </a:t>
            </a:r>
            <a:r>
              <a:rPr lang="en-US" sz="1200" dirty="0">
                <a:solidFill>
                  <a:srgbClr val="00B0F0"/>
                </a:solidFill>
              </a:rPr>
              <a:t>MM/yyyy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5878A9-BEE1-0AB3-D01C-74F27102C2D7}"/>
              </a:ext>
            </a:extLst>
          </p:cNvPr>
          <p:cNvSpPr/>
          <p:nvPr/>
        </p:nvSpPr>
        <p:spPr>
          <a:xfrm>
            <a:off x="4916354" y="2522759"/>
            <a:ext cx="2652459" cy="67009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AgeBanding</a:t>
            </a:r>
            <a:r>
              <a:rPr lang="en-US" dirty="0"/>
              <a:t> (</a:t>
            </a:r>
            <a:r>
              <a:rPr lang="en-US" dirty="0">
                <a:solidFill>
                  <a:srgbClr val="00B050"/>
                </a:solidFill>
              </a:rPr>
              <a:t>From-To</a:t>
            </a:r>
            <a:r>
              <a:rPr lang="en-US" dirty="0"/>
              <a:t>) of </a:t>
            </a:r>
            <a:r>
              <a:rPr lang="en-US" dirty="0">
                <a:solidFill>
                  <a:srgbClr val="00B0F0"/>
                </a:solidFill>
              </a:rPr>
              <a:t>Emp</a:t>
            </a:r>
            <a:r>
              <a:rPr lang="en-US" dirty="0"/>
              <a:t> was hired at </a:t>
            </a:r>
            <a:r>
              <a:rPr lang="en-US" sz="1400" dirty="0">
                <a:solidFill>
                  <a:srgbClr val="00B0F0"/>
                </a:solidFill>
              </a:rPr>
              <a:t>MM/yyyy</a:t>
            </a:r>
            <a:r>
              <a:rPr lang="en-US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C4F460-120E-584B-5869-0DDEBFBAB9B1}"/>
              </a:ext>
            </a:extLst>
          </p:cNvPr>
          <p:cNvSpPr/>
          <p:nvPr/>
        </p:nvSpPr>
        <p:spPr>
          <a:xfrm>
            <a:off x="7651411" y="2522758"/>
            <a:ext cx="1297145" cy="67832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What </a:t>
            </a:r>
            <a:r>
              <a:rPr lang="en-US" sz="1100" dirty="0">
                <a:solidFill>
                  <a:srgbClr val="00B0F0"/>
                </a:solidFill>
              </a:rPr>
              <a:t>GENDER</a:t>
            </a:r>
            <a:r>
              <a:rPr lang="en-US" sz="1100" dirty="0"/>
              <a:t> of </a:t>
            </a:r>
            <a:r>
              <a:rPr lang="en-US" sz="1100" dirty="0">
                <a:solidFill>
                  <a:srgbClr val="00B0F0"/>
                </a:solidFill>
              </a:rPr>
              <a:t>Emp</a:t>
            </a:r>
            <a:r>
              <a:rPr lang="en-US" sz="1100" dirty="0"/>
              <a:t> was hired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32DDDB-F59C-2B6D-1954-FBF9346EB26C}"/>
              </a:ext>
            </a:extLst>
          </p:cNvPr>
          <p:cNvSpPr/>
          <p:nvPr/>
        </p:nvSpPr>
        <p:spPr>
          <a:xfrm>
            <a:off x="1033061" y="3371414"/>
            <a:ext cx="1842761" cy="6700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 many </a:t>
            </a:r>
            <a:r>
              <a:rPr lang="en-US" dirty="0">
                <a:solidFill>
                  <a:srgbClr val="FF0000"/>
                </a:solidFill>
              </a:rPr>
              <a:t>Date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Emp</a:t>
            </a:r>
            <a:r>
              <a:rPr lang="en-US" dirty="0"/>
              <a:t> have taken leave at </a:t>
            </a:r>
            <a:r>
              <a:rPr lang="en-US" sz="1400" dirty="0">
                <a:solidFill>
                  <a:srgbClr val="FF0000"/>
                </a:solidFill>
              </a:rPr>
              <a:t>MM/yyyy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28CBEC-09D5-9D1E-18B1-F7CAD1835CE6}"/>
              </a:ext>
            </a:extLst>
          </p:cNvPr>
          <p:cNvSpPr/>
          <p:nvPr/>
        </p:nvSpPr>
        <p:spPr>
          <a:xfrm>
            <a:off x="2930500" y="3371414"/>
            <a:ext cx="1881154" cy="6700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What’s </a:t>
            </a:r>
            <a:r>
              <a:rPr lang="en-US" dirty="0">
                <a:solidFill>
                  <a:srgbClr val="FF0000"/>
                </a:solidFill>
              </a:rPr>
              <a:t>reason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Emp</a:t>
            </a:r>
            <a:r>
              <a:rPr lang="en-US" dirty="0"/>
              <a:t> have taken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CFB1E8-4C87-5D1E-A6EA-979222B1A3B6}"/>
              </a:ext>
            </a:extLst>
          </p:cNvPr>
          <p:cNvSpPr/>
          <p:nvPr/>
        </p:nvSpPr>
        <p:spPr>
          <a:xfrm>
            <a:off x="4865167" y="3371414"/>
            <a:ext cx="1202914" cy="6700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Total </a:t>
            </a:r>
            <a:r>
              <a:rPr lang="en-US" sz="800" dirty="0">
                <a:solidFill>
                  <a:srgbClr val="FF0000"/>
                </a:solidFill>
              </a:rPr>
              <a:t>SUM() </a:t>
            </a:r>
            <a:r>
              <a:rPr lang="en-US" sz="800" dirty="0"/>
              <a:t>the </a:t>
            </a:r>
            <a:r>
              <a:rPr lang="en-US" sz="800" dirty="0">
                <a:solidFill>
                  <a:srgbClr val="FF0000"/>
                </a:solidFill>
              </a:rPr>
              <a:t>remaining leave days </a:t>
            </a:r>
            <a:r>
              <a:rPr lang="en-US" sz="800" dirty="0"/>
              <a:t>after the (</a:t>
            </a:r>
            <a:r>
              <a:rPr lang="en-US" sz="800" dirty="0">
                <a:solidFill>
                  <a:srgbClr val="FF0000"/>
                </a:solidFill>
              </a:rPr>
              <a:t>Emp</a:t>
            </a:r>
            <a:r>
              <a:rPr lang="en-US" sz="800" dirty="0"/>
              <a:t>) has taken leave at </a:t>
            </a:r>
            <a:r>
              <a:rPr lang="en-US" sz="800" dirty="0">
                <a:solidFill>
                  <a:srgbClr val="FF0000"/>
                </a:solidFill>
              </a:rPr>
              <a:t>MM/yyyy</a:t>
            </a:r>
            <a:endParaRPr lang="en-US" sz="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EB6572-5E43-A8BC-5596-3DF55547AFC6}"/>
              </a:ext>
            </a:extLst>
          </p:cNvPr>
          <p:cNvSpPr/>
          <p:nvPr/>
        </p:nvSpPr>
        <p:spPr>
          <a:xfrm>
            <a:off x="6121594" y="3371414"/>
            <a:ext cx="1416972" cy="6700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AVG() of </a:t>
            </a:r>
            <a:r>
              <a:rPr lang="en-US" sz="1100" dirty="0">
                <a:solidFill>
                  <a:srgbClr val="FF0000"/>
                </a:solidFill>
              </a:rPr>
              <a:t>remaining leave days</a:t>
            </a:r>
            <a:r>
              <a:rPr lang="en-US" sz="1100" dirty="0"/>
              <a:t> / Emp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2F2163-9F22-08AB-FE31-01306BCE8DEC}"/>
              </a:ext>
            </a:extLst>
          </p:cNvPr>
          <p:cNvSpPr/>
          <p:nvPr/>
        </p:nvSpPr>
        <p:spPr>
          <a:xfrm>
            <a:off x="7592079" y="3371414"/>
            <a:ext cx="1356477" cy="6700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How much Cost of </a:t>
            </a:r>
            <a:r>
              <a:rPr lang="en-US" sz="1100" dirty="0">
                <a:solidFill>
                  <a:srgbClr val="FF0000"/>
                </a:solidFill>
              </a:rPr>
              <a:t>SUM() </a:t>
            </a:r>
            <a:r>
              <a:rPr lang="en-US" sz="1100" dirty="0">
                <a:solidFill>
                  <a:srgbClr val="00B0F0"/>
                </a:solidFill>
              </a:rPr>
              <a:t>remaining annual leave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921D83-D5C7-8B31-B668-45A34CB587AB}"/>
              </a:ext>
            </a:extLst>
          </p:cNvPr>
          <p:cNvSpPr/>
          <p:nvPr/>
        </p:nvSpPr>
        <p:spPr>
          <a:xfrm>
            <a:off x="1040041" y="4199247"/>
            <a:ext cx="1745039" cy="6700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 much </a:t>
            </a:r>
            <a:r>
              <a:rPr lang="en-US" dirty="0">
                <a:solidFill>
                  <a:srgbClr val="00B0F0"/>
                </a:solidFill>
              </a:rPr>
              <a:t>Terminations</a:t>
            </a:r>
            <a:r>
              <a:rPr lang="en-US" dirty="0"/>
              <a:t> at </a:t>
            </a:r>
            <a:r>
              <a:rPr lang="en-US" sz="1400" dirty="0">
                <a:solidFill>
                  <a:srgbClr val="FF0000"/>
                </a:solidFill>
              </a:rPr>
              <a:t>MM/yyyy</a:t>
            </a:r>
            <a:r>
              <a:rPr lang="en-US" dirty="0"/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EC504C-55BD-8452-FE07-062147CE342D}"/>
              </a:ext>
            </a:extLst>
          </p:cNvPr>
          <p:cNvSpPr/>
          <p:nvPr/>
        </p:nvSpPr>
        <p:spPr>
          <a:xfrm>
            <a:off x="2979361" y="4207099"/>
            <a:ext cx="1745039" cy="6700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What’s reason </a:t>
            </a:r>
            <a:r>
              <a:rPr lang="en-US" dirty="0"/>
              <a:t>that Emp </a:t>
            </a:r>
            <a:r>
              <a:rPr lang="en-US" dirty="0">
                <a:solidFill>
                  <a:srgbClr val="7030A0"/>
                </a:solidFill>
              </a:rPr>
              <a:t>terminations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FFF7B3-B160-C0F3-D7AF-77A0E2716A5A}"/>
              </a:ext>
            </a:extLst>
          </p:cNvPr>
          <p:cNvSpPr/>
          <p:nvPr/>
        </p:nvSpPr>
        <p:spPr>
          <a:xfrm>
            <a:off x="4969868" y="4207099"/>
            <a:ext cx="1745039" cy="6700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% of </a:t>
            </a:r>
            <a:r>
              <a:rPr lang="en-US" dirty="0">
                <a:solidFill>
                  <a:srgbClr val="00B050"/>
                </a:solidFill>
              </a:rPr>
              <a:t>GROUP BY (SeniorityLevel) </a:t>
            </a:r>
            <a:r>
              <a:rPr lang="en-US" dirty="0">
                <a:solidFill>
                  <a:srgbClr val="7030A0"/>
                </a:solidFill>
              </a:rPr>
              <a:t>terminations</a:t>
            </a:r>
            <a:r>
              <a:rPr lang="en-US" dirty="0"/>
              <a:t>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BFBDC5-AA89-D80C-5464-37BC6DB90A6F}"/>
              </a:ext>
            </a:extLst>
          </p:cNvPr>
          <p:cNvSpPr/>
          <p:nvPr/>
        </p:nvSpPr>
        <p:spPr>
          <a:xfrm>
            <a:off x="7009236" y="4191701"/>
            <a:ext cx="1897439" cy="6700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AgeBanding</a:t>
            </a:r>
            <a:r>
              <a:rPr lang="en-US" sz="1200" dirty="0"/>
              <a:t>(From-To) have how many % of Emp </a:t>
            </a:r>
            <a:r>
              <a:rPr lang="en-US" sz="1200" dirty="0">
                <a:solidFill>
                  <a:srgbClr val="7030A0"/>
                </a:solidFill>
              </a:rPr>
              <a:t>terminations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5561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44"/>
          <p:cNvGrpSpPr/>
          <p:nvPr/>
        </p:nvGrpSpPr>
        <p:grpSpPr>
          <a:xfrm>
            <a:off x="192327" y="335373"/>
            <a:ext cx="239095" cy="171413"/>
            <a:chOff x="-1593925" y="-140225"/>
            <a:chExt cx="331800" cy="237875"/>
          </a:xfrm>
        </p:grpSpPr>
        <p:cxnSp>
          <p:nvCxnSpPr>
            <p:cNvPr id="602" name="Google Shape;602;p44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4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4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5" name="Google Shape;605;p44"/>
          <p:cNvSpPr/>
          <p:nvPr/>
        </p:nvSpPr>
        <p:spPr>
          <a:xfrm rot="-5400000">
            <a:off x="181950" y="2218475"/>
            <a:ext cx="423000" cy="653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" name="Google Shape;606;p44"/>
          <p:cNvGrpSpPr/>
          <p:nvPr/>
        </p:nvGrpSpPr>
        <p:grpSpPr>
          <a:xfrm>
            <a:off x="192331" y="1823751"/>
            <a:ext cx="239088" cy="182056"/>
            <a:chOff x="359175" y="637250"/>
            <a:chExt cx="255300" cy="194400"/>
          </a:xfrm>
        </p:grpSpPr>
        <p:grpSp>
          <p:nvGrpSpPr>
            <p:cNvPr id="607" name="Google Shape;607;p44"/>
            <p:cNvGrpSpPr/>
            <p:nvPr/>
          </p:nvGrpSpPr>
          <p:grpSpPr>
            <a:xfrm>
              <a:off x="359175" y="637250"/>
              <a:ext cx="255300" cy="78000"/>
              <a:chOff x="648300" y="324950"/>
              <a:chExt cx="255300" cy="78000"/>
            </a:xfrm>
          </p:grpSpPr>
          <p:cxnSp>
            <p:nvCxnSpPr>
              <p:cNvPr id="608" name="Google Shape;608;p44"/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9" name="Google Shape;609;p44"/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10" name="Google Shape;610;p44"/>
            <p:cNvSpPr/>
            <p:nvPr/>
          </p:nvSpPr>
          <p:spPr>
            <a:xfrm>
              <a:off x="404725" y="637250"/>
              <a:ext cx="166500" cy="194400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11" name="Google Shape;611;p44"/>
          <p:cNvGrpSpPr/>
          <p:nvPr/>
        </p:nvGrpSpPr>
        <p:grpSpPr>
          <a:xfrm>
            <a:off x="223704" y="2465582"/>
            <a:ext cx="176342" cy="159500"/>
            <a:chOff x="518158" y="1088300"/>
            <a:chExt cx="176342" cy="159500"/>
          </a:xfrm>
        </p:grpSpPr>
        <p:cxnSp>
          <p:nvCxnSpPr>
            <p:cNvPr id="612" name="Google Shape;612;p44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4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4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15" name="Google Shape;615;p44"/>
          <p:cNvGrpSpPr/>
          <p:nvPr/>
        </p:nvGrpSpPr>
        <p:grpSpPr>
          <a:xfrm>
            <a:off x="223675" y="3084858"/>
            <a:ext cx="176400" cy="263091"/>
            <a:chOff x="519725" y="1778180"/>
            <a:chExt cx="176400" cy="263091"/>
          </a:xfrm>
        </p:grpSpPr>
        <p:sp>
          <p:nvSpPr>
            <p:cNvPr id="616" name="Google Shape;616;p44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4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44"/>
          <p:cNvGrpSpPr/>
          <p:nvPr/>
        </p:nvGrpSpPr>
        <p:grpSpPr>
          <a:xfrm>
            <a:off x="218275" y="3807724"/>
            <a:ext cx="187200" cy="159600"/>
            <a:chOff x="508825" y="2429151"/>
            <a:chExt cx="187200" cy="159600"/>
          </a:xfrm>
        </p:grpSpPr>
        <p:sp>
          <p:nvSpPr>
            <p:cNvPr id="619" name="Google Shape;619;p44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21" name="Google Shape;621;p44"/>
          <p:cNvGrpSpPr/>
          <p:nvPr/>
        </p:nvGrpSpPr>
        <p:grpSpPr>
          <a:xfrm>
            <a:off x="223675" y="4427100"/>
            <a:ext cx="176400" cy="176400"/>
            <a:chOff x="514225" y="2875375"/>
            <a:chExt cx="176400" cy="176400"/>
          </a:xfrm>
        </p:grpSpPr>
        <p:sp>
          <p:nvSpPr>
            <p:cNvPr id="622" name="Google Shape;622;p44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3" name="Google Shape;623;p44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4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0" name="Google Shape;630;p44">
            <a:hlinkClick r:id="rId3" action="ppaction://hlinksldjump"/>
          </p:cNvPr>
          <p:cNvSpPr/>
          <p:nvPr/>
        </p:nvSpPr>
        <p:spPr>
          <a:xfrm>
            <a:off x="114725" y="299560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4">
            <a:hlinkClick r:id="" action="ppaction://noaction"/>
          </p:cNvPr>
          <p:cNvSpPr/>
          <p:nvPr/>
        </p:nvSpPr>
        <p:spPr>
          <a:xfrm>
            <a:off x="131850" y="371135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4">
            <a:hlinkClick r:id="" action="ppaction://noaction"/>
          </p:cNvPr>
          <p:cNvSpPr/>
          <p:nvPr/>
        </p:nvSpPr>
        <p:spPr>
          <a:xfrm>
            <a:off x="131850" y="4313988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4">
            <a:hlinkClick r:id="rId4" action="ppaction://hlinksldjump"/>
          </p:cNvPr>
          <p:cNvSpPr/>
          <p:nvPr/>
        </p:nvSpPr>
        <p:spPr>
          <a:xfrm>
            <a:off x="131838" y="23665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4">
            <a:hlinkClick r:id="rId5" action="ppaction://hlinksldjump"/>
          </p:cNvPr>
          <p:cNvSpPr/>
          <p:nvPr/>
        </p:nvSpPr>
        <p:spPr>
          <a:xfrm>
            <a:off x="131838" y="17419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57;p43">
            <a:extLst>
              <a:ext uri="{FF2B5EF4-FFF2-40B4-BE49-F238E27FC236}">
                <a16:creationId xmlns:a16="http://schemas.microsoft.com/office/drawing/2014/main" id="{60E0DB87-6540-6978-3F83-4F24DA9407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0784" y="768632"/>
            <a:ext cx="7172705" cy="32656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Subset of data warehouse bus matrix for HR Analytics processes.</a:t>
            </a:r>
            <a:endParaRPr sz="4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5"/>
          <p:cNvSpPr/>
          <p:nvPr/>
        </p:nvSpPr>
        <p:spPr>
          <a:xfrm rot="-5400000">
            <a:off x="181950" y="2218475"/>
            <a:ext cx="423000" cy="653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" name="Google Shape;645;p45"/>
          <p:cNvGrpSpPr/>
          <p:nvPr/>
        </p:nvGrpSpPr>
        <p:grpSpPr>
          <a:xfrm>
            <a:off x="192327" y="335373"/>
            <a:ext cx="239095" cy="171413"/>
            <a:chOff x="-1593925" y="-140225"/>
            <a:chExt cx="331800" cy="237875"/>
          </a:xfrm>
        </p:grpSpPr>
        <p:cxnSp>
          <p:nvCxnSpPr>
            <p:cNvPr id="646" name="Google Shape;646;p45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5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5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49" name="Google Shape;649;p45"/>
          <p:cNvGrpSpPr/>
          <p:nvPr/>
        </p:nvGrpSpPr>
        <p:grpSpPr>
          <a:xfrm>
            <a:off x="192331" y="1823751"/>
            <a:ext cx="239088" cy="182056"/>
            <a:chOff x="359175" y="637250"/>
            <a:chExt cx="255300" cy="194400"/>
          </a:xfrm>
        </p:grpSpPr>
        <p:grpSp>
          <p:nvGrpSpPr>
            <p:cNvPr id="650" name="Google Shape;650;p45"/>
            <p:cNvGrpSpPr/>
            <p:nvPr/>
          </p:nvGrpSpPr>
          <p:grpSpPr>
            <a:xfrm>
              <a:off x="359175" y="637250"/>
              <a:ext cx="255300" cy="78000"/>
              <a:chOff x="648300" y="324950"/>
              <a:chExt cx="255300" cy="78000"/>
            </a:xfrm>
          </p:grpSpPr>
          <p:cxnSp>
            <p:nvCxnSpPr>
              <p:cNvPr id="651" name="Google Shape;651;p45"/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2" name="Google Shape;652;p45"/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53" name="Google Shape;653;p45"/>
            <p:cNvSpPr/>
            <p:nvPr/>
          </p:nvSpPr>
          <p:spPr>
            <a:xfrm>
              <a:off x="404725" y="637250"/>
              <a:ext cx="166500" cy="194400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54" name="Google Shape;654;p45"/>
          <p:cNvGrpSpPr/>
          <p:nvPr/>
        </p:nvGrpSpPr>
        <p:grpSpPr>
          <a:xfrm>
            <a:off x="223704" y="2465582"/>
            <a:ext cx="176342" cy="159500"/>
            <a:chOff x="518158" y="1088300"/>
            <a:chExt cx="176342" cy="159500"/>
          </a:xfrm>
        </p:grpSpPr>
        <p:cxnSp>
          <p:nvCxnSpPr>
            <p:cNvPr id="655" name="Google Shape;655;p45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45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5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8" name="Google Shape;658;p45"/>
          <p:cNvGrpSpPr/>
          <p:nvPr/>
        </p:nvGrpSpPr>
        <p:grpSpPr>
          <a:xfrm>
            <a:off x="223675" y="3084858"/>
            <a:ext cx="176400" cy="263091"/>
            <a:chOff x="519725" y="1778180"/>
            <a:chExt cx="176400" cy="263091"/>
          </a:xfrm>
        </p:grpSpPr>
        <p:sp>
          <p:nvSpPr>
            <p:cNvPr id="659" name="Google Shape;659;p45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5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Google Shape;661;p45"/>
          <p:cNvGrpSpPr/>
          <p:nvPr/>
        </p:nvGrpSpPr>
        <p:grpSpPr>
          <a:xfrm>
            <a:off x="218275" y="3807724"/>
            <a:ext cx="187200" cy="159600"/>
            <a:chOff x="508825" y="2429151"/>
            <a:chExt cx="187200" cy="159600"/>
          </a:xfrm>
        </p:grpSpPr>
        <p:sp>
          <p:nvSpPr>
            <p:cNvPr id="662" name="Google Shape;662;p45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5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64" name="Google Shape;664;p45"/>
          <p:cNvGrpSpPr/>
          <p:nvPr/>
        </p:nvGrpSpPr>
        <p:grpSpPr>
          <a:xfrm>
            <a:off x="223675" y="4427100"/>
            <a:ext cx="176400" cy="176400"/>
            <a:chOff x="514225" y="2875375"/>
            <a:chExt cx="176400" cy="176400"/>
          </a:xfrm>
        </p:grpSpPr>
        <p:sp>
          <p:nvSpPr>
            <p:cNvPr id="665" name="Google Shape;665;p45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6" name="Google Shape;666;p45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45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6" name="Google Shape;676;p45">
            <a:hlinkClick r:id="rId3" action="ppaction://hlinksldjump"/>
          </p:cNvPr>
          <p:cNvSpPr/>
          <p:nvPr/>
        </p:nvSpPr>
        <p:spPr>
          <a:xfrm>
            <a:off x="114725" y="299560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5">
            <a:hlinkClick r:id="" action="ppaction://noaction"/>
          </p:cNvPr>
          <p:cNvSpPr/>
          <p:nvPr/>
        </p:nvSpPr>
        <p:spPr>
          <a:xfrm>
            <a:off x="131850" y="3711350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5">
            <a:hlinkClick r:id="" action="ppaction://noaction"/>
          </p:cNvPr>
          <p:cNvSpPr/>
          <p:nvPr/>
        </p:nvSpPr>
        <p:spPr>
          <a:xfrm>
            <a:off x="131850" y="4313988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5">
            <a:hlinkClick r:id="rId4" action="ppaction://hlinksldjump"/>
          </p:cNvPr>
          <p:cNvSpPr/>
          <p:nvPr/>
        </p:nvSpPr>
        <p:spPr>
          <a:xfrm>
            <a:off x="131838" y="23665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5">
            <a:hlinkClick r:id="rId5" action="ppaction://hlinksldjump"/>
          </p:cNvPr>
          <p:cNvSpPr/>
          <p:nvPr/>
        </p:nvSpPr>
        <p:spPr>
          <a:xfrm>
            <a:off x="131838" y="1741925"/>
            <a:ext cx="388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35326-308D-4DE0-1CD0-6105E9C4B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957" y="1124896"/>
            <a:ext cx="8234215" cy="31890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R Dashboard for Business by Slidesgo">
  <a:themeElements>
    <a:clrScheme name="Simple Light">
      <a:dk1>
        <a:srgbClr val="0B1022"/>
      </a:dk1>
      <a:lt1>
        <a:srgbClr val="FDF9FF"/>
      </a:lt1>
      <a:dk2>
        <a:srgbClr val="0B1022"/>
      </a:dk2>
      <a:lt2>
        <a:srgbClr val="433F8B"/>
      </a:lt2>
      <a:accent1>
        <a:srgbClr val="A55EA5"/>
      </a:accent1>
      <a:accent2>
        <a:srgbClr val="87C5E5"/>
      </a:accent2>
      <a:accent3>
        <a:srgbClr val="E8B832"/>
      </a:accent3>
      <a:accent4>
        <a:srgbClr val="DF5953"/>
      </a:accent4>
      <a:accent5>
        <a:srgbClr val="545E66"/>
      </a:accent5>
      <a:accent6>
        <a:srgbClr val="BBDB70"/>
      </a:accent6>
      <a:hlink>
        <a:srgbClr val="0B10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307</Words>
  <Application>Microsoft Office PowerPoint</Application>
  <PresentationFormat>On-screen Show (16:9)</PresentationFormat>
  <Paragraphs>47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Open Sans</vt:lpstr>
      <vt:lpstr>Open Sans SemiBold</vt:lpstr>
      <vt:lpstr>Roboto Light</vt:lpstr>
      <vt:lpstr>Arial</vt:lpstr>
      <vt:lpstr>Advent Pro</vt:lpstr>
      <vt:lpstr>HR Dashboard for Business by Slidesgo</vt:lpstr>
      <vt:lpstr>Summary Dashboard</vt:lpstr>
      <vt:lpstr>Agenda</vt:lpstr>
      <vt:lpstr>PowerPoint Presentation</vt:lpstr>
      <vt:lpstr>Top-Down Approach</vt:lpstr>
      <vt:lpstr>PowerPoint Presentation</vt:lpstr>
      <vt:lpstr>Brain-storm by Image</vt:lpstr>
      <vt:lpstr>PowerPoint Presentation</vt:lpstr>
      <vt:lpstr>Subset of data warehouse bus matrix for HR Analytics processes.</vt:lpstr>
      <vt:lpstr>PowerPoint Presentation</vt:lpstr>
      <vt:lpstr>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Dashboard</dc:title>
  <dc:creator>admin</dc:creator>
  <cp:lastModifiedBy>Dương Đặng</cp:lastModifiedBy>
  <cp:revision>9</cp:revision>
  <dcterms:modified xsi:type="dcterms:W3CDTF">2024-05-13T17:50:33Z</dcterms:modified>
</cp:coreProperties>
</file>